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9" r:id="rId2"/>
    <p:sldId id="331" r:id="rId3"/>
    <p:sldId id="330" r:id="rId4"/>
    <p:sldId id="329" r:id="rId5"/>
    <p:sldId id="332" r:id="rId6"/>
    <p:sldId id="342" r:id="rId7"/>
    <p:sldId id="395" r:id="rId8"/>
    <p:sldId id="359" r:id="rId9"/>
    <p:sldId id="358" r:id="rId10"/>
    <p:sldId id="385" r:id="rId11"/>
    <p:sldId id="398" r:id="rId12"/>
    <p:sldId id="399" r:id="rId13"/>
    <p:sldId id="401" r:id="rId14"/>
    <p:sldId id="381" r:id="rId15"/>
    <p:sldId id="402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A233"/>
    <a:srgbClr val="0090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95" autoAdjust="0"/>
    <p:restoredTop sz="86121" autoAdjust="0"/>
  </p:normalViewPr>
  <p:slideViewPr>
    <p:cSldViewPr snapToGrid="0" snapToObjects="1">
      <p:cViewPr varScale="1">
        <p:scale>
          <a:sx n="98" d="100"/>
          <a:sy n="98" d="100"/>
        </p:scale>
        <p:origin x="82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378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973521-E268-444F-9A41-A53D7D377075}" type="doc">
      <dgm:prSet loTypeId="urn:microsoft.com/office/officeart/2008/layout/VerticalCurvedList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ES"/>
        </a:p>
      </dgm:t>
    </dgm:pt>
    <dgm:pt modelId="{7F61A8B2-EDDF-48E2-B0C5-DACCEF9C99A0}">
      <dgm:prSet/>
      <dgm:spPr/>
      <dgm:t>
        <a:bodyPr/>
        <a:lstStyle/>
        <a:p>
          <a:r>
            <a:rPr lang="es-DO" dirty="0"/>
            <a:t>Crear un espacio cultural, educativo y de esparcimiento donde los usuarios tengan una interacción con los modelos energéticos , generando a su vez un atractivo y curiosidad.</a:t>
          </a:r>
        </a:p>
      </dgm:t>
    </dgm:pt>
    <dgm:pt modelId="{601CFD86-F5A9-4031-AB1C-B16A5E40FF5E}" type="parTrans" cxnId="{9DE75810-F53C-41BB-89E1-D8A7E59B60D7}">
      <dgm:prSet/>
      <dgm:spPr/>
      <dgm:t>
        <a:bodyPr/>
        <a:lstStyle/>
        <a:p>
          <a:endParaRPr lang="es-ES"/>
        </a:p>
      </dgm:t>
    </dgm:pt>
    <dgm:pt modelId="{7479C6DD-C61C-4679-B92D-9B65750E54CC}" type="sibTrans" cxnId="{9DE75810-F53C-41BB-89E1-D8A7E59B60D7}">
      <dgm:prSet/>
      <dgm:spPr/>
      <dgm:t>
        <a:bodyPr/>
        <a:lstStyle/>
        <a:p>
          <a:endParaRPr lang="es-ES"/>
        </a:p>
      </dgm:t>
    </dgm:pt>
    <dgm:pt modelId="{2AE69ECF-9D3B-41CD-A165-9725553BBAFC}">
      <dgm:prSet/>
      <dgm:spPr/>
      <dgm:t>
        <a:bodyPr/>
        <a:lstStyle/>
        <a:p>
          <a:r>
            <a:rPr lang="es-DO" dirty="0"/>
            <a:t>Incentivar tanto a nivel individual como colectivo el uso racional de los recursos utilizando las energías renovables como una solución viable, responsable y sostenible de las energías renovables.</a:t>
          </a:r>
        </a:p>
      </dgm:t>
    </dgm:pt>
    <dgm:pt modelId="{39515226-91FC-4454-BA74-E4C86D805048}" type="parTrans" cxnId="{EE215472-8D1F-4108-AB5A-55265D9D61E6}">
      <dgm:prSet/>
      <dgm:spPr/>
      <dgm:t>
        <a:bodyPr/>
        <a:lstStyle/>
        <a:p>
          <a:endParaRPr lang="es-ES"/>
        </a:p>
      </dgm:t>
    </dgm:pt>
    <dgm:pt modelId="{19F62A46-FD60-4FC4-A8D4-7258C31E7B56}" type="sibTrans" cxnId="{EE215472-8D1F-4108-AB5A-55265D9D61E6}">
      <dgm:prSet/>
      <dgm:spPr/>
      <dgm:t>
        <a:bodyPr/>
        <a:lstStyle/>
        <a:p>
          <a:endParaRPr lang="es-ES"/>
        </a:p>
      </dgm:t>
    </dgm:pt>
    <dgm:pt modelId="{B7B7B97B-EB48-4A1B-8704-B6F91F5FC7A0}" type="pres">
      <dgm:prSet presAssocID="{14973521-E268-444F-9A41-A53D7D377075}" presName="Name0" presStyleCnt="0">
        <dgm:presLayoutVars>
          <dgm:chMax val="7"/>
          <dgm:chPref val="7"/>
          <dgm:dir/>
        </dgm:presLayoutVars>
      </dgm:prSet>
      <dgm:spPr/>
    </dgm:pt>
    <dgm:pt modelId="{A3D867D0-C3CA-4779-A828-2E75C81781F0}" type="pres">
      <dgm:prSet presAssocID="{14973521-E268-444F-9A41-A53D7D377075}" presName="Name1" presStyleCnt="0"/>
      <dgm:spPr/>
    </dgm:pt>
    <dgm:pt modelId="{F108F22B-A607-4133-B348-94DB6D303714}" type="pres">
      <dgm:prSet presAssocID="{14973521-E268-444F-9A41-A53D7D377075}" presName="cycle" presStyleCnt="0"/>
      <dgm:spPr/>
    </dgm:pt>
    <dgm:pt modelId="{6A2C5757-D846-464D-B4E9-4C014BC2F578}" type="pres">
      <dgm:prSet presAssocID="{14973521-E268-444F-9A41-A53D7D377075}" presName="srcNode" presStyleLbl="node1" presStyleIdx="0" presStyleCnt="2"/>
      <dgm:spPr/>
    </dgm:pt>
    <dgm:pt modelId="{F21EDE89-5874-47CE-B99A-DDCC950C636D}" type="pres">
      <dgm:prSet presAssocID="{14973521-E268-444F-9A41-A53D7D377075}" presName="conn" presStyleLbl="parChTrans1D2" presStyleIdx="0" presStyleCnt="1"/>
      <dgm:spPr/>
    </dgm:pt>
    <dgm:pt modelId="{2794EE13-E6B9-4DB4-9CCC-9B3A3E401826}" type="pres">
      <dgm:prSet presAssocID="{14973521-E268-444F-9A41-A53D7D377075}" presName="extraNode" presStyleLbl="node1" presStyleIdx="0" presStyleCnt="2"/>
      <dgm:spPr/>
    </dgm:pt>
    <dgm:pt modelId="{50397CF6-A632-435B-A67D-536138A59FA8}" type="pres">
      <dgm:prSet presAssocID="{14973521-E268-444F-9A41-A53D7D377075}" presName="dstNode" presStyleLbl="node1" presStyleIdx="0" presStyleCnt="2"/>
      <dgm:spPr/>
    </dgm:pt>
    <dgm:pt modelId="{1B4A1AE4-209E-4BAE-ADA0-4C95CD1F25D3}" type="pres">
      <dgm:prSet presAssocID="{7F61A8B2-EDDF-48E2-B0C5-DACCEF9C99A0}" presName="text_1" presStyleLbl="node1" presStyleIdx="0" presStyleCnt="2">
        <dgm:presLayoutVars>
          <dgm:bulletEnabled val="1"/>
        </dgm:presLayoutVars>
      </dgm:prSet>
      <dgm:spPr/>
    </dgm:pt>
    <dgm:pt modelId="{518CB7F9-766A-45C6-9C41-83AF72A7DE89}" type="pres">
      <dgm:prSet presAssocID="{7F61A8B2-EDDF-48E2-B0C5-DACCEF9C99A0}" presName="accent_1" presStyleCnt="0"/>
      <dgm:spPr/>
    </dgm:pt>
    <dgm:pt modelId="{766866BD-1404-4390-B284-461D134A987E}" type="pres">
      <dgm:prSet presAssocID="{7F61A8B2-EDDF-48E2-B0C5-DACCEF9C99A0}" presName="accentRepeatNode" presStyleLbl="solidFgAcc1" presStyleIdx="0" presStyleCnt="2"/>
      <dgm:spPr/>
    </dgm:pt>
    <dgm:pt modelId="{8AF346AB-8F02-4B43-B6EA-E763C87063B0}" type="pres">
      <dgm:prSet presAssocID="{2AE69ECF-9D3B-41CD-A165-9725553BBAFC}" presName="text_2" presStyleLbl="node1" presStyleIdx="1" presStyleCnt="2" custLinFactNeighborX="259" custLinFactNeighborY="5068">
        <dgm:presLayoutVars>
          <dgm:bulletEnabled val="1"/>
        </dgm:presLayoutVars>
      </dgm:prSet>
      <dgm:spPr/>
    </dgm:pt>
    <dgm:pt modelId="{9DC1B021-32E0-4ABA-8386-F766874CA964}" type="pres">
      <dgm:prSet presAssocID="{2AE69ECF-9D3B-41CD-A165-9725553BBAFC}" presName="accent_2" presStyleCnt="0"/>
      <dgm:spPr/>
    </dgm:pt>
    <dgm:pt modelId="{BDDA1854-A276-47E8-B4E7-DCE2CE6CEDE0}" type="pres">
      <dgm:prSet presAssocID="{2AE69ECF-9D3B-41CD-A165-9725553BBAFC}" presName="accentRepeatNode" presStyleLbl="solidFgAcc1" presStyleIdx="1" presStyleCnt="2"/>
      <dgm:spPr/>
    </dgm:pt>
  </dgm:ptLst>
  <dgm:cxnLst>
    <dgm:cxn modelId="{9DE75810-F53C-41BB-89E1-D8A7E59B60D7}" srcId="{14973521-E268-444F-9A41-A53D7D377075}" destId="{7F61A8B2-EDDF-48E2-B0C5-DACCEF9C99A0}" srcOrd="0" destOrd="0" parTransId="{601CFD86-F5A9-4031-AB1C-B16A5E40FF5E}" sibTransId="{7479C6DD-C61C-4679-B92D-9B65750E54CC}"/>
    <dgm:cxn modelId="{376F1825-5D77-46AB-B275-94DB6896BB35}" type="presOf" srcId="{7479C6DD-C61C-4679-B92D-9B65750E54CC}" destId="{F21EDE89-5874-47CE-B99A-DDCC950C636D}" srcOrd="0" destOrd="0" presId="urn:microsoft.com/office/officeart/2008/layout/VerticalCurvedList"/>
    <dgm:cxn modelId="{EE215472-8D1F-4108-AB5A-55265D9D61E6}" srcId="{14973521-E268-444F-9A41-A53D7D377075}" destId="{2AE69ECF-9D3B-41CD-A165-9725553BBAFC}" srcOrd="1" destOrd="0" parTransId="{39515226-91FC-4454-BA74-E4C86D805048}" sibTransId="{19F62A46-FD60-4FC4-A8D4-7258C31E7B56}"/>
    <dgm:cxn modelId="{32D35C85-7BB5-48D1-B6DC-DF23394A5C93}" type="presOf" srcId="{14973521-E268-444F-9A41-A53D7D377075}" destId="{B7B7B97B-EB48-4A1B-8704-B6F91F5FC7A0}" srcOrd="0" destOrd="0" presId="urn:microsoft.com/office/officeart/2008/layout/VerticalCurvedList"/>
    <dgm:cxn modelId="{8532DC94-C778-4C3A-BD30-351AF0848B02}" type="presOf" srcId="{7F61A8B2-EDDF-48E2-B0C5-DACCEF9C99A0}" destId="{1B4A1AE4-209E-4BAE-ADA0-4C95CD1F25D3}" srcOrd="0" destOrd="0" presId="urn:microsoft.com/office/officeart/2008/layout/VerticalCurvedList"/>
    <dgm:cxn modelId="{646837A3-E834-405C-AD47-C414EF24E52B}" type="presOf" srcId="{2AE69ECF-9D3B-41CD-A165-9725553BBAFC}" destId="{8AF346AB-8F02-4B43-B6EA-E763C87063B0}" srcOrd="0" destOrd="0" presId="urn:microsoft.com/office/officeart/2008/layout/VerticalCurvedList"/>
    <dgm:cxn modelId="{CFC25053-FDFF-4572-A5D6-BA94BE5EF336}" type="presParOf" srcId="{B7B7B97B-EB48-4A1B-8704-B6F91F5FC7A0}" destId="{A3D867D0-C3CA-4779-A828-2E75C81781F0}" srcOrd="0" destOrd="0" presId="urn:microsoft.com/office/officeart/2008/layout/VerticalCurvedList"/>
    <dgm:cxn modelId="{8852B69F-19CE-4CD8-94FE-5A62106FF7B3}" type="presParOf" srcId="{A3D867D0-C3CA-4779-A828-2E75C81781F0}" destId="{F108F22B-A607-4133-B348-94DB6D303714}" srcOrd="0" destOrd="0" presId="urn:microsoft.com/office/officeart/2008/layout/VerticalCurvedList"/>
    <dgm:cxn modelId="{9CCCB74F-61C5-465F-AFB2-0ABFFABA78A1}" type="presParOf" srcId="{F108F22B-A607-4133-B348-94DB6D303714}" destId="{6A2C5757-D846-464D-B4E9-4C014BC2F578}" srcOrd="0" destOrd="0" presId="urn:microsoft.com/office/officeart/2008/layout/VerticalCurvedList"/>
    <dgm:cxn modelId="{842CFB13-3C82-49F5-A2E5-647BC0A7B091}" type="presParOf" srcId="{F108F22B-A607-4133-B348-94DB6D303714}" destId="{F21EDE89-5874-47CE-B99A-DDCC950C636D}" srcOrd="1" destOrd="0" presId="urn:microsoft.com/office/officeart/2008/layout/VerticalCurvedList"/>
    <dgm:cxn modelId="{4D2FB23F-A6BD-462B-B842-D58DB60DB6D0}" type="presParOf" srcId="{F108F22B-A607-4133-B348-94DB6D303714}" destId="{2794EE13-E6B9-4DB4-9CCC-9B3A3E401826}" srcOrd="2" destOrd="0" presId="urn:microsoft.com/office/officeart/2008/layout/VerticalCurvedList"/>
    <dgm:cxn modelId="{F2E30124-99BF-4C1A-96B4-49C5697400DB}" type="presParOf" srcId="{F108F22B-A607-4133-B348-94DB6D303714}" destId="{50397CF6-A632-435B-A67D-536138A59FA8}" srcOrd="3" destOrd="0" presId="urn:microsoft.com/office/officeart/2008/layout/VerticalCurvedList"/>
    <dgm:cxn modelId="{F0A968F2-C466-44D1-8103-D9653DC25234}" type="presParOf" srcId="{A3D867D0-C3CA-4779-A828-2E75C81781F0}" destId="{1B4A1AE4-209E-4BAE-ADA0-4C95CD1F25D3}" srcOrd="1" destOrd="0" presId="urn:microsoft.com/office/officeart/2008/layout/VerticalCurvedList"/>
    <dgm:cxn modelId="{CD0E7329-3671-4B3B-AD87-EF0F72C15179}" type="presParOf" srcId="{A3D867D0-C3CA-4779-A828-2E75C81781F0}" destId="{518CB7F9-766A-45C6-9C41-83AF72A7DE89}" srcOrd="2" destOrd="0" presId="urn:microsoft.com/office/officeart/2008/layout/VerticalCurvedList"/>
    <dgm:cxn modelId="{F9A70713-5723-47CC-87C7-F9FE0F9030AB}" type="presParOf" srcId="{518CB7F9-766A-45C6-9C41-83AF72A7DE89}" destId="{766866BD-1404-4390-B284-461D134A987E}" srcOrd="0" destOrd="0" presId="urn:microsoft.com/office/officeart/2008/layout/VerticalCurvedList"/>
    <dgm:cxn modelId="{F3979304-5CEC-4EFF-8066-74032BA90090}" type="presParOf" srcId="{A3D867D0-C3CA-4779-A828-2E75C81781F0}" destId="{8AF346AB-8F02-4B43-B6EA-E763C87063B0}" srcOrd="3" destOrd="0" presId="urn:microsoft.com/office/officeart/2008/layout/VerticalCurvedList"/>
    <dgm:cxn modelId="{BE408C85-B4C0-4481-AA6A-4CD2C85AD750}" type="presParOf" srcId="{A3D867D0-C3CA-4779-A828-2E75C81781F0}" destId="{9DC1B021-32E0-4ABA-8386-F766874CA964}" srcOrd="4" destOrd="0" presId="urn:microsoft.com/office/officeart/2008/layout/VerticalCurvedList"/>
    <dgm:cxn modelId="{F9F8FF41-BCFD-4EC9-88C3-0AA2410E487B}" type="presParOf" srcId="{9DC1B021-32E0-4ABA-8386-F766874CA964}" destId="{BDDA1854-A276-47E8-B4E7-DCE2CE6CEDE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F0ADD2-60A4-4163-89E2-7A7EAD98CF84}" type="doc">
      <dgm:prSet loTypeId="urn:microsoft.com/office/officeart/2008/layout/VerticalCurvedList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ES"/>
        </a:p>
      </dgm:t>
    </dgm:pt>
    <dgm:pt modelId="{033B6922-2D34-427A-9203-590139893913}">
      <dgm:prSet/>
      <dgm:spPr/>
      <dgm:t>
        <a:bodyPr/>
        <a:lstStyle/>
        <a:p>
          <a:r>
            <a:rPr lang="es-DO" dirty="0"/>
            <a:t>Generar modelos demostrativos que permitan educar a la población sobre el uso racional de la energía.</a:t>
          </a:r>
        </a:p>
      </dgm:t>
    </dgm:pt>
    <dgm:pt modelId="{D7A5D080-35AF-4C02-8ED9-FDFDF14C48AA}" type="parTrans" cxnId="{A3DF0B6A-D505-481E-A279-EC029E0DE318}">
      <dgm:prSet/>
      <dgm:spPr/>
      <dgm:t>
        <a:bodyPr/>
        <a:lstStyle/>
        <a:p>
          <a:endParaRPr lang="es-ES"/>
        </a:p>
      </dgm:t>
    </dgm:pt>
    <dgm:pt modelId="{9B7D194A-4709-4C2D-88AB-8764FD9F8AEA}" type="sibTrans" cxnId="{A3DF0B6A-D505-481E-A279-EC029E0DE318}">
      <dgm:prSet/>
      <dgm:spPr/>
      <dgm:t>
        <a:bodyPr/>
        <a:lstStyle/>
        <a:p>
          <a:endParaRPr lang="es-ES"/>
        </a:p>
      </dgm:t>
    </dgm:pt>
    <dgm:pt modelId="{8E804F60-3711-4FE3-9321-6C3CEDBF8680}">
      <dgm:prSet/>
      <dgm:spPr/>
      <dgm:t>
        <a:bodyPr/>
        <a:lstStyle/>
        <a:p>
          <a:r>
            <a:rPr lang="es-DO" dirty="0"/>
            <a:t>La utilización de  energías renovables en el hábitat en los procesos productivos.</a:t>
          </a:r>
        </a:p>
      </dgm:t>
    </dgm:pt>
    <dgm:pt modelId="{ED4D3E3C-0D26-4701-B6E9-5A9B63A241E4}" type="parTrans" cxnId="{432FD170-6BF5-4AB3-8B29-77977EF26B08}">
      <dgm:prSet/>
      <dgm:spPr/>
      <dgm:t>
        <a:bodyPr/>
        <a:lstStyle/>
        <a:p>
          <a:endParaRPr lang="es-ES"/>
        </a:p>
      </dgm:t>
    </dgm:pt>
    <dgm:pt modelId="{17BFB05C-4805-456C-86F0-5629E5FFDAC8}" type="sibTrans" cxnId="{432FD170-6BF5-4AB3-8B29-77977EF26B08}">
      <dgm:prSet/>
      <dgm:spPr/>
      <dgm:t>
        <a:bodyPr/>
        <a:lstStyle/>
        <a:p>
          <a:endParaRPr lang="es-ES"/>
        </a:p>
      </dgm:t>
    </dgm:pt>
    <dgm:pt modelId="{346865C6-03C0-403A-9312-13C6BA7A7C72}">
      <dgm:prSet/>
      <dgm:spPr/>
      <dgm:t>
        <a:bodyPr/>
        <a:lstStyle/>
        <a:p>
          <a:r>
            <a:rPr lang="es-DO" dirty="0"/>
            <a:t>Desarrollar la actividad turística en la zona.</a:t>
          </a:r>
          <a:r>
            <a:rPr lang="en-US" dirty="0"/>
            <a:t> </a:t>
          </a:r>
          <a:endParaRPr lang="es-DO" dirty="0"/>
        </a:p>
      </dgm:t>
    </dgm:pt>
    <dgm:pt modelId="{CC5A62F5-2658-4E18-AD34-F2B47E4A7244}" type="parTrans" cxnId="{83B4AD1C-84F3-4D4C-8881-2F0EC85F61A1}">
      <dgm:prSet/>
      <dgm:spPr/>
      <dgm:t>
        <a:bodyPr/>
        <a:lstStyle/>
        <a:p>
          <a:endParaRPr lang="es-ES"/>
        </a:p>
      </dgm:t>
    </dgm:pt>
    <dgm:pt modelId="{05997FC9-FF61-4877-91DF-4B082FE5E18B}" type="sibTrans" cxnId="{83B4AD1C-84F3-4D4C-8881-2F0EC85F61A1}">
      <dgm:prSet/>
      <dgm:spPr/>
      <dgm:t>
        <a:bodyPr/>
        <a:lstStyle/>
        <a:p>
          <a:endParaRPr lang="es-ES"/>
        </a:p>
      </dgm:t>
    </dgm:pt>
    <dgm:pt modelId="{C14F3AD6-E76D-4896-86E8-AEEA78D0FDB7}" type="pres">
      <dgm:prSet presAssocID="{B5F0ADD2-60A4-4163-89E2-7A7EAD98CF84}" presName="Name0" presStyleCnt="0">
        <dgm:presLayoutVars>
          <dgm:chMax val="7"/>
          <dgm:chPref val="7"/>
          <dgm:dir/>
        </dgm:presLayoutVars>
      </dgm:prSet>
      <dgm:spPr/>
    </dgm:pt>
    <dgm:pt modelId="{B70FD5E8-33CB-4CF3-9BD2-E7824E7E00CB}" type="pres">
      <dgm:prSet presAssocID="{B5F0ADD2-60A4-4163-89E2-7A7EAD98CF84}" presName="Name1" presStyleCnt="0"/>
      <dgm:spPr/>
    </dgm:pt>
    <dgm:pt modelId="{7F48EC33-8312-42E9-AAFB-1BE0CDD5A6C7}" type="pres">
      <dgm:prSet presAssocID="{B5F0ADD2-60A4-4163-89E2-7A7EAD98CF84}" presName="cycle" presStyleCnt="0"/>
      <dgm:spPr/>
    </dgm:pt>
    <dgm:pt modelId="{3BEFE347-BCB0-4F5E-B2AE-1FBF1706A803}" type="pres">
      <dgm:prSet presAssocID="{B5F0ADD2-60A4-4163-89E2-7A7EAD98CF84}" presName="srcNode" presStyleLbl="node1" presStyleIdx="0" presStyleCnt="3"/>
      <dgm:spPr/>
    </dgm:pt>
    <dgm:pt modelId="{94D846C0-9A01-4017-8248-F3A93012A4C9}" type="pres">
      <dgm:prSet presAssocID="{B5F0ADD2-60A4-4163-89E2-7A7EAD98CF84}" presName="conn" presStyleLbl="parChTrans1D2" presStyleIdx="0" presStyleCnt="1"/>
      <dgm:spPr/>
    </dgm:pt>
    <dgm:pt modelId="{B45E5AE0-B6CD-4A87-8E34-93B873E7FB74}" type="pres">
      <dgm:prSet presAssocID="{B5F0ADD2-60A4-4163-89E2-7A7EAD98CF84}" presName="extraNode" presStyleLbl="node1" presStyleIdx="0" presStyleCnt="3"/>
      <dgm:spPr/>
    </dgm:pt>
    <dgm:pt modelId="{F1C10D43-F4AF-4D0A-94AE-A464D3DD753B}" type="pres">
      <dgm:prSet presAssocID="{B5F0ADD2-60A4-4163-89E2-7A7EAD98CF84}" presName="dstNode" presStyleLbl="node1" presStyleIdx="0" presStyleCnt="3"/>
      <dgm:spPr/>
    </dgm:pt>
    <dgm:pt modelId="{7D3AFF01-8FC3-4C36-BCA1-D13CF4533201}" type="pres">
      <dgm:prSet presAssocID="{033B6922-2D34-427A-9203-590139893913}" presName="text_1" presStyleLbl="node1" presStyleIdx="0" presStyleCnt="3">
        <dgm:presLayoutVars>
          <dgm:bulletEnabled val="1"/>
        </dgm:presLayoutVars>
      </dgm:prSet>
      <dgm:spPr/>
    </dgm:pt>
    <dgm:pt modelId="{EB4143AD-DE2A-45E5-B49B-3313062F8BB7}" type="pres">
      <dgm:prSet presAssocID="{033B6922-2D34-427A-9203-590139893913}" presName="accent_1" presStyleCnt="0"/>
      <dgm:spPr/>
    </dgm:pt>
    <dgm:pt modelId="{4FD0C6C4-39FE-4160-BD7F-78A8ECB53367}" type="pres">
      <dgm:prSet presAssocID="{033B6922-2D34-427A-9203-590139893913}" presName="accentRepeatNode" presStyleLbl="solidFgAcc1" presStyleIdx="0" presStyleCnt="3"/>
      <dgm:spPr/>
    </dgm:pt>
    <dgm:pt modelId="{0E85DE21-344E-49BC-87D1-F266A2966BA7}" type="pres">
      <dgm:prSet presAssocID="{8E804F60-3711-4FE3-9321-6C3CEDBF8680}" presName="text_2" presStyleLbl="node1" presStyleIdx="1" presStyleCnt="3">
        <dgm:presLayoutVars>
          <dgm:bulletEnabled val="1"/>
        </dgm:presLayoutVars>
      </dgm:prSet>
      <dgm:spPr/>
    </dgm:pt>
    <dgm:pt modelId="{966D3A9E-1AA7-4E62-B9E1-15F3A77447E3}" type="pres">
      <dgm:prSet presAssocID="{8E804F60-3711-4FE3-9321-6C3CEDBF8680}" presName="accent_2" presStyleCnt="0"/>
      <dgm:spPr/>
    </dgm:pt>
    <dgm:pt modelId="{BBC723CD-1AE2-466A-9067-CBDCC624A81F}" type="pres">
      <dgm:prSet presAssocID="{8E804F60-3711-4FE3-9321-6C3CEDBF8680}" presName="accentRepeatNode" presStyleLbl="solidFgAcc1" presStyleIdx="1" presStyleCnt="3"/>
      <dgm:spPr/>
    </dgm:pt>
    <dgm:pt modelId="{D434E497-F305-486D-B81F-4E8686388CE5}" type="pres">
      <dgm:prSet presAssocID="{346865C6-03C0-403A-9312-13C6BA7A7C72}" presName="text_3" presStyleLbl="node1" presStyleIdx="2" presStyleCnt="3">
        <dgm:presLayoutVars>
          <dgm:bulletEnabled val="1"/>
        </dgm:presLayoutVars>
      </dgm:prSet>
      <dgm:spPr/>
    </dgm:pt>
    <dgm:pt modelId="{5E376DEE-E985-4777-B598-02969E89FE79}" type="pres">
      <dgm:prSet presAssocID="{346865C6-03C0-403A-9312-13C6BA7A7C72}" presName="accent_3" presStyleCnt="0"/>
      <dgm:spPr/>
    </dgm:pt>
    <dgm:pt modelId="{2C1489C4-CBA0-45DB-BBAC-3EEC989D8D61}" type="pres">
      <dgm:prSet presAssocID="{346865C6-03C0-403A-9312-13C6BA7A7C72}" presName="accentRepeatNode" presStyleLbl="solidFgAcc1" presStyleIdx="2" presStyleCnt="3"/>
      <dgm:spPr/>
    </dgm:pt>
  </dgm:ptLst>
  <dgm:cxnLst>
    <dgm:cxn modelId="{9499D618-76A1-411D-AB7A-C899B3914EA5}" type="presOf" srcId="{033B6922-2D34-427A-9203-590139893913}" destId="{7D3AFF01-8FC3-4C36-BCA1-D13CF4533201}" srcOrd="0" destOrd="0" presId="urn:microsoft.com/office/officeart/2008/layout/VerticalCurvedList"/>
    <dgm:cxn modelId="{83B4AD1C-84F3-4D4C-8881-2F0EC85F61A1}" srcId="{B5F0ADD2-60A4-4163-89E2-7A7EAD98CF84}" destId="{346865C6-03C0-403A-9312-13C6BA7A7C72}" srcOrd="2" destOrd="0" parTransId="{CC5A62F5-2658-4E18-AD34-F2B47E4A7244}" sibTransId="{05997FC9-FF61-4877-91DF-4B082FE5E18B}"/>
    <dgm:cxn modelId="{EFA5005F-B868-409D-A5A9-3BB8800BF1D2}" type="presOf" srcId="{B5F0ADD2-60A4-4163-89E2-7A7EAD98CF84}" destId="{C14F3AD6-E76D-4896-86E8-AEEA78D0FDB7}" srcOrd="0" destOrd="0" presId="urn:microsoft.com/office/officeart/2008/layout/VerticalCurvedList"/>
    <dgm:cxn modelId="{B8CF2063-48A0-44FD-A78A-95668B852F63}" type="presOf" srcId="{9B7D194A-4709-4C2D-88AB-8764FD9F8AEA}" destId="{94D846C0-9A01-4017-8248-F3A93012A4C9}" srcOrd="0" destOrd="0" presId="urn:microsoft.com/office/officeart/2008/layout/VerticalCurvedList"/>
    <dgm:cxn modelId="{A3DF0B6A-D505-481E-A279-EC029E0DE318}" srcId="{B5F0ADD2-60A4-4163-89E2-7A7EAD98CF84}" destId="{033B6922-2D34-427A-9203-590139893913}" srcOrd="0" destOrd="0" parTransId="{D7A5D080-35AF-4C02-8ED9-FDFDF14C48AA}" sibTransId="{9B7D194A-4709-4C2D-88AB-8764FD9F8AEA}"/>
    <dgm:cxn modelId="{432FD170-6BF5-4AB3-8B29-77977EF26B08}" srcId="{B5F0ADD2-60A4-4163-89E2-7A7EAD98CF84}" destId="{8E804F60-3711-4FE3-9321-6C3CEDBF8680}" srcOrd="1" destOrd="0" parTransId="{ED4D3E3C-0D26-4701-B6E9-5A9B63A241E4}" sibTransId="{17BFB05C-4805-456C-86F0-5629E5FFDAC8}"/>
    <dgm:cxn modelId="{960ADC9A-98C4-48B8-81AC-87083CBDEF18}" type="presOf" srcId="{346865C6-03C0-403A-9312-13C6BA7A7C72}" destId="{D434E497-F305-486D-B81F-4E8686388CE5}" srcOrd="0" destOrd="0" presId="urn:microsoft.com/office/officeart/2008/layout/VerticalCurvedList"/>
    <dgm:cxn modelId="{43AB38A5-E494-463B-A91B-B62DF065824E}" type="presOf" srcId="{8E804F60-3711-4FE3-9321-6C3CEDBF8680}" destId="{0E85DE21-344E-49BC-87D1-F266A2966BA7}" srcOrd="0" destOrd="0" presId="urn:microsoft.com/office/officeart/2008/layout/VerticalCurvedList"/>
    <dgm:cxn modelId="{EEC35773-09FA-4F7E-862A-66C766A00CFA}" type="presParOf" srcId="{C14F3AD6-E76D-4896-86E8-AEEA78D0FDB7}" destId="{B70FD5E8-33CB-4CF3-9BD2-E7824E7E00CB}" srcOrd="0" destOrd="0" presId="urn:microsoft.com/office/officeart/2008/layout/VerticalCurvedList"/>
    <dgm:cxn modelId="{24A03688-D33F-4357-B793-A0FD9F13724C}" type="presParOf" srcId="{B70FD5E8-33CB-4CF3-9BD2-E7824E7E00CB}" destId="{7F48EC33-8312-42E9-AAFB-1BE0CDD5A6C7}" srcOrd="0" destOrd="0" presId="urn:microsoft.com/office/officeart/2008/layout/VerticalCurvedList"/>
    <dgm:cxn modelId="{D2EAAA39-35D9-4ACC-962A-BEB60DF34D44}" type="presParOf" srcId="{7F48EC33-8312-42E9-AAFB-1BE0CDD5A6C7}" destId="{3BEFE347-BCB0-4F5E-B2AE-1FBF1706A803}" srcOrd="0" destOrd="0" presId="urn:microsoft.com/office/officeart/2008/layout/VerticalCurvedList"/>
    <dgm:cxn modelId="{D5F8E8E2-A0F8-43C2-AE27-937B5B030503}" type="presParOf" srcId="{7F48EC33-8312-42E9-AAFB-1BE0CDD5A6C7}" destId="{94D846C0-9A01-4017-8248-F3A93012A4C9}" srcOrd="1" destOrd="0" presId="urn:microsoft.com/office/officeart/2008/layout/VerticalCurvedList"/>
    <dgm:cxn modelId="{E7F37395-13E4-4369-A5A3-FA82BD380EB9}" type="presParOf" srcId="{7F48EC33-8312-42E9-AAFB-1BE0CDD5A6C7}" destId="{B45E5AE0-B6CD-4A87-8E34-93B873E7FB74}" srcOrd="2" destOrd="0" presId="urn:microsoft.com/office/officeart/2008/layout/VerticalCurvedList"/>
    <dgm:cxn modelId="{0CDBA8AC-09BF-4AB8-890E-24057607C315}" type="presParOf" srcId="{7F48EC33-8312-42E9-AAFB-1BE0CDD5A6C7}" destId="{F1C10D43-F4AF-4D0A-94AE-A464D3DD753B}" srcOrd="3" destOrd="0" presId="urn:microsoft.com/office/officeart/2008/layout/VerticalCurvedList"/>
    <dgm:cxn modelId="{E590BEA9-7A25-4996-B297-D59AC15E81C6}" type="presParOf" srcId="{B70FD5E8-33CB-4CF3-9BD2-E7824E7E00CB}" destId="{7D3AFF01-8FC3-4C36-BCA1-D13CF4533201}" srcOrd="1" destOrd="0" presId="urn:microsoft.com/office/officeart/2008/layout/VerticalCurvedList"/>
    <dgm:cxn modelId="{92A1ED54-79C7-4C0D-B924-9E8F796FB1F4}" type="presParOf" srcId="{B70FD5E8-33CB-4CF3-9BD2-E7824E7E00CB}" destId="{EB4143AD-DE2A-45E5-B49B-3313062F8BB7}" srcOrd="2" destOrd="0" presId="urn:microsoft.com/office/officeart/2008/layout/VerticalCurvedList"/>
    <dgm:cxn modelId="{DA1083E8-3A8B-4573-AF77-57D65ED7F030}" type="presParOf" srcId="{EB4143AD-DE2A-45E5-B49B-3313062F8BB7}" destId="{4FD0C6C4-39FE-4160-BD7F-78A8ECB53367}" srcOrd="0" destOrd="0" presId="urn:microsoft.com/office/officeart/2008/layout/VerticalCurvedList"/>
    <dgm:cxn modelId="{B664CDB0-42E1-402A-B1B5-84E99B71F384}" type="presParOf" srcId="{B70FD5E8-33CB-4CF3-9BD2-E7824E7E00CB}" destId="{0E85DE21-344E-49BC-87D1-F266A2966BA7}" srcOrd="3" destOrd="0" presId="urn:microsoft.com/office/officeart/2008/layout/VerticalCurvedList"/>
    <dgm:cxn modelId="{F341A52B-1DDF-454D-9E46-FA34F7A968DF}" type="presParOf" srcId="{B70FD5E8-33CB-4CF3-9BD2-E7824E7E00CB}" destId="{966D3A9E-1AA7-4E62-B9E1-15F3A77447E3}" srcOrd="4" destOrd="0" presId="urn:microsoft.com/office/officeart/2008/layout/VerticalCurvedList"/>
    <dgm:cxn modelId="{08D00EDE-E381-482A-89DE-F01878A09904}" type="presParOf" srcId="{966D3A9E-1AA7-4E62-B9E1-15F3A77447E3}" destId="{BBC723CD-1AE2-466A-9067-CBDCC624A81F}" srcOrd="0" destOrd="0" presId="urn:microsoft.com/office/officeart/2008/layout/VerticalCurvedList"/>
    <dgm:cxn modelId="{C420032B-BD8F-4171-BE98-952197CC3C39}" type="presParOf" srcId="{B70FD5E8-33CB-4CF3-9BD2-E7824E7E00CB}" destId="{D434E497-F305-486D-B81F-4E8686388CE5}" srcOrd="5" destOrd="0" presId="urn:microsoft.com/office/officeart/2008/layout/VerticalCurvedList"/>
    <dgm:cxn modelId="{0AB0E7B0-6C9E-48D1-BB7E-004B5F7670BE}" type="presParOf" srcId="{B70FD5E8-33CB-4CF3-9BD2-E7824E7E00CB}" destId="{5E376DEE-E985-4777-B598-02969E89FE79}" srcOrd="6" destOrd="0" presId="urn:microsoft.com/office/officeart/2008/layout/VerticalCurvedList"/>
    <dgm:cxn modelId="{947B238D-547D-418D-94B5-94A38FC141EF}" type="presParOf" srcId="{5E376DEE-E985-4777-B598-02969E89FE79}" destId="{2C1489C4-CBA0-45DB-BBAC-3EEC989D8D6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BC6B05-D3B8-43DE-B07E-496F343932CE}" type="doc">
      <dgm:prSet loTypeId="urn:microsoft.com/office/officeart/2005/8/layout/target1" loCatId="relationship" qsTypeId="urn:microsoft.com/office/officeart/2005/8/quickstyle/simple1" qsCatId="simple" csTypeId="urn:microsoft.com/office/officeart/2005/8/colors/colorful5" csCatId="colorful" phldr="1"/>
      <dgm:spPr/>
    </dgm:pt>
    <dgm:pt modelId="{C5E9F20F-5FC8-4183-BAA3-85FA080FC238}">
      <dgm:prSet phldrT="[Texto]" custT="1"/>
      <dgm:spPr/>
      <dgm:t>
        <a:bodyPr/>
        <a:lstStyle/>
        <a:p>
          <a:r>
            <a:rPr lang="es-DO" sz="2000" noProof="0" dirty="0">
              <a:latin typeface="+mj-lt"/>
            </a:rPr>
            <a:t>Un Hito Símbolo Central </a:t>
          </a:r>
        </a:p>
      </dgm:t>
    </dgm:pt>
    <dgm:pt modelId="{F51A6C72-4C20-4E02-844F-1E53BCB461EC}" type="parTrans" cxnId="{62FAFA76-29DF-49EC-889F-CE062741D64A}">
      <dgm:prSet/>
      <dgm:spPr/>
      <dgm:t>
        <a:bodyPr/>
        <a:lstStyle/>
        <a:p>
          <a:endParaRPr lang="en-US" sz="3600">
            <a:latin typeface="+mj-lt"/>
          </a:endParaRPr>
        </a:p>
      </dgm:t>
    </dgm:pt>
    <dgm:pt modelId="{51ACDFE2-ED13-4E0A-A8F6-EC36900A5222}" type="sibTrans" cxnId="{62FAFA76-29DF-49EC-889F-CE062741D64A}">
      <dgm:prSet/>
      <dgm:spPr/>
      <dgm:t>
        <a:bodyPr/>
        <a:lstStyle/>
        <a:p>
          <a:endParaRPr lang="en-US" sz="3600">
            <a:latin typeface="+mj-lt"/>
          </a:endParaRPr>
        </a:p>
      </dgm:t>
    </dgm:pt>
    <dgm:pt modelId="{3FAC5571-C5B3-450A-95FD-73326CBC716B}">
      <dgm:prSet phldrT="[Texto]" custT="1"/>
      <dgm:spPr/>
      <dgm:t>
        <a:bodyPr/>
        <a:lstStyle/>
        <a:p>
          <a:r>
            <a:rPr lang="es-DO" sz="1800" noProof="0" dirty="0">
              <a:latin typeface="+mj-lt"/>
            </a:rPr>
            <a:t>Circuito sobre Agua, Sol</a:t>
          </a:r>
        </a:p>
        <a:p>
          <a:r>
            <a:rPr lang="es-DO" sz="2000" noProof="0" dirty="0">
              <a:latin typeface="+mj-lt"/>
            </a:rPr>
            <a:t>Biomasa</a:t>
          </a:r>
        </a:p>
        <a:p>
          <a:r>
            <a:rPr lang="es-DO" sz="2000" noProof="0" dirty="0">
              <a:latin typeface="+mj-lt"/>
            </a:rPr>
            <a:t>Aplicaciones Rurales</a:t>
          </a:r>
        </a:p>
        <a:p>
          <a:r>
            <a:rPr lang="es-DO" sz="2000" noProof="0" dirty="0">
              <a:latin typeface="+mj-lt"/>
            </a:rPr>
            <a:t>Uso Renovables en RD</a:t>
          </a:r>
        </a:p>
      </dgm:t>
    </dgm:pt>
    <dgm:pt modelId="{E87C74E4-4364-45B6-9740-73DED1A7C420}" type="parTrans" cxnId="{866B5EBA-9C37-489C-B495-FE45A303E004}">
      <dgm:prSet/>
      <dgm:spPr/>
      <dgm:t>
        <a:bodyPr/>
        <a:lstStyle/>
        <a:p>
          <a:endParaRPr lang="en-US" sz="3600">
            <a:latin typeface="+mj-lt"/>
          </a:endParaRPr>
        </a:p>
      </dgm:t>
    </dgm:pt>
    <dgm:pt modelId="{262259FA-7F36-4863-BD7D-159E6D9BA747}" type="sibTrans" cxnId="{866B5EBA-9C37-489C-B495-FE45A303E004}">
      <dgm:prSet/>
      <dgm:spPr/>
      <dgm:t>
        <a:bodyPr/>
        <a:lstStyle/>
        <a:p>
          <a:endParaRPr lang="en-US" sz="3600">
            <a:latin typeface="+mj-lt"/>
          </a:endParaRPr>
        </a:p>
      </dgm:t>
    </dgm:pt>
    <dgm:pt modelId="{677070B1-C75E-45B8-846C-92DEFE59A8A0}">
      <dgm:prSet phldrT="[Texto]" custT="1"/>
      <dgm:spPr/>
      <dgm:t>
        <a:bodyPr/>
        <a:lstStyle/>
        <a:p>
          <a:r>
            <a:rPr lang="es-DO" sz="2000" noProof="0" dirty="0">
              <a:latin typeface="+mj-lt"/>
            </a:rPr>
            <a:t>Esparcimiento y Ejercicios con Renovables </a:t>
          </a:r>
        </a:p>
      </dgm:t>
    </dgm:pt>
    <dgm:pt modelId="{6E501C97-0913-43DB-9A7F-D4F5C5423EE8}" type="parTrans" cxnId="{F2EA2DFB-76A6-4971-9AEA-4EFFE13CE2ED}">
      <dgm:prSet/>
      <dgm:spPr/>
      <dgm:t>
        <a:bodyPr/>
        <a:lstStyle/>
        <a:p>
          <a:endParaRPr lang="es-DO" sz="3600">
            <a:latin typeface="+mj-lt"/>
          </a:endParaRPr>
        </a:p>
      </dgm:t>
    </dgm:pt>
    <dgm:pt modelId="{F42C3CBA-795E-48F3-ADE8-4E5165708F16}" type="sibTrans" cxnId="{F2EA2DFB-76A6-4971-9AEA-4EFFE13CE2ED}">
      <dgm:prSet/>
      <dgm:spPr/>
      <dgm:t>
        <a:bodyPr/>
        <a:lstStyle/>
        <a:p>
          <a:endParaRPr lang="es-DO" sz="3600">
            <a:latin typeface="+mj-lt"/>
          </a:endParaRPr>
        </a:p>
      </dgm:t>
    </dgm:pt>
    <dgm:pt modelId="{CE4A0448-1768-4673-B247-2F74438F5D6E}">
      <dgm:prSet phldrT="[Texto]" custT="1"/>
      <dgm:spPr/>
      <dgm:t>
        <a:bodyPr/>
        <a:lstStyle/>
        <a:p>
          <a:r>
            <a:rPr lang="es-DO" sz="2000" noProof="0" dirty="0">
              <a:latin typeface="+mj-lt"/>
            </a:rPr>
            <a:t>Circuito Aire </a:t>
          </a:r>
        </a:p>
      </dgm:t>
    </dgm:pt>
    <dgm:pt modelId="{3C65CDBE-8722-4D80-8A1E-7EF5C7F70101}" type="sibTrans" cxnId="{FDF0B22C-F9B6-4E4B-B098-DF0CE7F246A2}">
      <dgm:prSet/>
      <dgm:spPr/>
      <dgm:t>
        <a:bodyPr/>
        <a:lstStyle/>
        <a:p>
          <a:endParaRPr lang="en-US" sz="3600">
            <a:latin typeface="+mj-lt"/>
          </a:endParaRPr>
        </a:p>
      </dgm:t>
    </dgm:pt>
    <dgm:pt modelId="{C50861FF-0E7C-488B-8C92-772E3ED8ACC8}" type="parTrans" cxnId="{FDF0B22C-F9B6-4E4B-B098-DF0CE7F246A2}">
      <dgm:prSet/>
      <dgm:spPr/>
      <dgm:t>
        <a:bodyPr/>
        <a:lstStyle/>
        <a:p>
          <a:endParaRPr lang="en-US" sz="3600">
            <a:latin typeface="+mj-lt"/>
          </a:endParaRPr>
        </a:p>
      </dgm:t>
    </dgm:pt>
    <dgm:pt modelId="{4AB00319-B580-4885-B670-BB19D827DFD7}" type="pres">
      <dgm:prSet presAssocID="{56BC6B05-D3B8-43DE-B07E-496F343932CE}" presName="composite" presStyleCnt="0">
        <dgm:presLayoutVars>
          <dgm:chMax val="5"/>
          <dgm:dir/>
          <dgm:resizeHandles val="exact"/>
        </dgm:presLayoutVars>
      </dgm:prSet>
      <dgm:spPr/>
    </dgm:pt>
    <dgm:pt modelId="{11AB4CC7-7311-4820-8C50-15AA93036B5C}" type="pres">
      <dgm:prSet presAssocID="{C5E9F20F-5FC8-4183-BAA3-85FA080FC238}" presName="circle1" presStyleLbl="lnNode1" presStyleIdx="0" presStyleCnt="4"/>
      <dgm:spPr/>
    </dgm:pt>
    <dgm:pt modelId="{6A582EDC-FCF1-4AF9-9671-9E04D6E3A2DF}" type="pres">
      <dgm:prSet presAssocID="{C5E9F20F-5FC8-4183-BAA3-85FA080FC238}" presName="text1" presStyleLbl="revTx" presStyleIdx="0" presStyleCnt="4">
        <dgm:presLayoutVars>
          <dgm:bulletEnabled val="1"/>
        </dgm:presLayoutVars>
      </dgm:prSet>
      <dgm:spPr/>
    </dgm:pt>
    <dgm:pt modelId="{13844EC5-2022-45CF-A19C-E7E9AB1817B4}" type="pres">
      <dgm:prSet presAssocID="{C5E9F20F-5FC8-4183-BAA3-85FA080FC238}" presName="line1" presStyleLbl="callout" presStyleIdx="0" presStyleCnt="8"/>
      <dgm:spPr/>
    </dgm:pt>
    <dgm:pt modelId="{A3B4A967-F8E8-46F6-967B-F6A1DCDC6C36}" type="pres">
      <dgm:prSet presAssocID="{C5E9F20F-5FC8-4183-BAA3-85FA080FC238}" presName="d1" presStyleLbl="callout" presStyleIdx="1" presStyleCnt="8"/>
      <dgm:spPr/>
    </dgm:pt>
    <dgm:pt modelId="{1B0969F8-54C0-411F-892D-925B59C8F0E5}" type="pres">
      <dgm:prSet presAssocID="{CE4A0448-1768-4673-B247-2F74438F5D6E}" presName="circle2" presStyleLbl="lnNode1" presStyleIdx="1" presStyleCnt="4"/>
      <dgm:spPr/>
    </dgm:pt>
    <dgm:pt modelId="{230B9A01-7D3D-48D7-9EC9-D5A2323BA857}" type="pres">
      <dgm:prSet presAssocID="{CE4A0448-1768-4673-B247-2F74438F5D6E}" presName="text2" presStyleLbl="revTx" presStyleIdx="1" presStyleCnt="4" custLinFactNeighborX="1134" custLinFactNeighborY="-37256">
        <dgm:presLayoutVars>
          <dgm:bulletEnabled val="1"/>
        </dgm:presLayoutVars>
      </dgm:prSet>
      <dgm:spPr/>
    </dgm:pt>
    <dgm:pt modelId="{8EE3507F-F5E0-47DE-A6EB-D01C9037EBB3}" type="pres">
      <dgm:prSet presAssocID="{CE4A0448-1768-4673-B247-2F74438F5D6E}" presName="line2" presStyleLbl="callout" presStyleIdx="2" presStyleCnt="8" custLinFactY="-176288" custLinFactNeighborX="7090" custLinFactNeighborY="-200000"/>
      <dgm:spPr/>
    </dgm:pt>
    <dgm:pt modelId="{BFDDF9B1-234B-42B8-9194-688B71BA7466}" type="pres">
      <dgm:prSet presAssocID="{CE4A0448-1768-4673-B247-2F74438F5D6E}" presName="d2" presStyleLbl="callout" presStyleIdx="3" presStyleCnt="8" custLinFactNeighborX="2058" custLinFactNeighborY="-6112"/>
      <dgm:spPr/>
    </dgm:pt>
    <dgm:pt modelId="{15392243-6CCC-4219-BF76-800A67B45C89}" type="pres">
      <dgm:prSet presAssocID="{3FAC5571-C5B3-450A-95FD-73326CBC716B}" presName="circle3" presStyleLbl="lnNode1" presStyleIdx="2" presStyleCnt="4"/>
      <dgm:spPr/>
    </dgm:pt>
    <dgm:pt modelId="{519D7EDF-4FB1-457B-A77E-34BB5FC30059}" type="pres">
      <dgm:prSet presAssocID="{3FAC5571-C5B3-450A-95FD-73326CBC716B}" presName="text3" presStyleLbl="revTx" presStyleIdx="2" presStyleCnt="4" custLinFactNeighborY="9265">
        <dgm:presLayoutVars>
          <dgm:bulletEnabled val="1"/>
        </dgm:presLayoutVars>
      </dgm:prSet>
      <dgm:spPr/>
    </dgm:pt>
    <dgm:pt modelId="{DB2D08A4-D682-4901-84A0-031F458016DD}" type="pres">
      <dgm:prSet presAssocID="{3FAC5571-C5B3-450A-95FD-73326CBC716B}" presName="line3" presStyleLbl="callout" presStyleIdx="4" presStyleCnt="8" custLinFactY="100000" custLinFactNeighborY="135180"/>
      <dgm:spPr/>
    </dgm:pt>
    <dgm:pt modelId="{1EA66066-3BCA-46FD-A25C-9410C6FF78AF}" type="pres">
      <dgm:prSet presAssocID="{3FAC5571-C5B3-450A-95FD-73326CBC716B}" presName="d3" presStyleLbl="callout" presStyleIdx="5" presStyleCnt="8" custLinFactNeighborY="5005"/>
      <dgm:spPr/>
    </dgm:pt>
    <dgm:pt modelId="{453434AA-F946-4B79-B115-1CEA92005E60}" type="pres">
      <dgm:prSet presAssocID="{677070B1-C75E-45B8-846C-92DEFE59A8A0}" presName="circle4" presStyleLbl="lnNode1" presStyleIdx="3" presStyleCnt="4"/>
      <dgm:spPr/>
    </dgm:pt>
    <dgm:pt modelId="{E5A40C7D-9FA6-4A76-90E5-27A632D497E8}" type="pres">
      <dgm:prSet presAssocID="{677070B1-C75E-45B8-846C-92DEFE59A8A0}" presName="text4" presStyleLbl="revTx" presStyleIdx="3" presStyleCnt="4" custLinFactNeighborX="4674" custLinFactNeighborY="76892">
        <dgm:presLayoutVars>
          <dgm:bulletEnabled val="1"/>
        </dgm:presLayoutVars>
      </dgm:prSet>
      <dgm:spPr/>
    </dgm:pt>
    <dgm:pt modelId="{47D3EA3C-61E5-4D1A-8689-DF5457E1A654}" type="pres">
      <dgm:prSet presAssocID="{677070B1-C75E-45B8-846C-92DEFE59A8A0}" presName="line4" presStyleLbl="callout" presStyleIdx="6" presStyleCnt="8"/>
      <dgm:spPr/>
    </dgm:pt>
    <dgm:pt modelId="{6F47172D-DD15-414E-8B93-BAEA22C2F480}" type="pres">
      <dgm:prSet presAssocID="{677070B1-C75E-45B8-846C-92DEFE59A8A0}" presName="d4" presStyleLbl="callout" presStyleIdx="7" presStyleCnt="8"/>
      <dgm:spPr/>
    </dgm:pt>
  </dgm:ptLst>
  <dgm:cxnLst>
    <dgm:cxn modelId="{FDF0B22C-F9B6-4E4B-B098-DF0CE7F246A2}" srcId="{56BC6B05-D3B8-43DE-B07E-496F343932CE}" destId="{CE4A0448-1768-4673-B247-2F74438F5D6E}" srcOrd="1" destOrd="0" parTransId="{C50861FF-0E7C-488B-8C92-772E3ED8ACC8}" sibTransId="{3C65CDBE-8722-4D80-8A1E-7EF5C7F70101}"/>
    <dgm:cxn modelId="{62FAFA76-29DF-49EC-889F-CE062741D64A}" srcId="{56BC6B05-D3B8-43DE-B07E-496F343932CE}" destId="{C5E9F20F-5FC8-4183-BAA3-85FA080FC238}" srcOrd="0" destOrd="0" parTransId="{F51A6C72-4C20-4E02-844F-1E53BCB461EC}" sibTransId="{51ACDFE2-ED13-4E0A-A8F6-EC36900A5222}"/>
    <dgm:cxn modelId="{4D297758-5335-4069-A1B7-97C9AF6120EB}" type="presOf" srcId="{C5E9F20F-5FC8-4183-BAA3-85FA080FC238}" destId="{6A582EDC-FCF1-4AF9-9671-9E04D6E3A2DF}" srcOrd="0" destOrd="0" presId="urn:microsoft.com/office/officeart/2005/8/layout/target1"/>
    <dgm:cxn modelId="{84C8977C-3274-4E32-B6B7-72828DF122FB}" type="presOf" srcId="{CE4A0448-1768-4673-B247-2F74438F5D6E}" destId="{230B9A01-7D3D-48D7-9EC9-D5A2323BA857}" srcOrd="0" destOrd="0" presId="urn:microsoft.com/office/officeart/2005/8/layout/target1"/>
    <dgm:cxn modelId="{2B926988-A3FF-4435-941F-59C13F2DB4C6}" type="presOf" srcId="{3FAC5571-C5B3-450A-95FD-73326CBC716B}" destId="{519D7EDF-4FB1-457B-A77E-34BB5FC30059}" srcOrd="0" destOrd="0" presId="urn:microsoft.com/office/officeart/2005/8/layout/target1"/>
    <dgm:cxn modelId="{FFAA0A94-BE14-41C6-B606-7AEDBF8A67C4}" type="presOf" srcId="{56BC6B05-D3B8-43DE-B07E-496F343932CE}" destId="{4AB00319-B580-4885-B670-BB19D827DFD7}" srcOrd="0" destOrd="0" presId="urn:microsoft.com/office/officeart/2005/8/layout/target1"/>
    <dgm:cxn modelId="{866B5EBA-9C37-489C-B495-FE45A303E004}" srcId="{56BC6B05-D3B8-43DE-B07E-496F343932CE}" destId="{3FAC5571-C5B3-450A-95FD-73326CBC716B}" srcOrd="2" destOrd="0" parTransId="{E87C74E4-4364-45B6-9740-73DED1A7C420}" sibTransId="{262259FA-7F36-4863-BD7D-159E6D9BA747}"/>
    <dgm:cxn modelId="{DF7F92C3-FA51-4E73-879E-4FF7A7BCEA59}" type="presOf" srcId="{677070B1-C75E-45B8-846C-92DEFE59A8A0}" destId="{E5A40C7D-9FA6-4A76-90E5-27A632D497E8}" srcOrd="0" destOrd="0" presId="urn:microsoft.com/office/officeart/2005/8/layout/target1"/>
    <dgm:cxn modelId="{F2EA2DFB-76A6-4971-9AEA-4EFFE13CE2ED}" srcId="{56BC6B05-D3B8-43DE-B07E-496F343932CE}" destId="{677070B1-C75E-45B8-846C-92DEFE59A8A0}" srcOrd="3" destOrd="0" parTransId="{6E501C97-0913-43DB-9A7F-D4F5C5423EE8}" sibTransId="{F42C3CBA-795E-48F3-ADE8-4E5165708F16}"/>
    <dgm:cxn modelId="{472869D2-E1A5-4293-8F68-0EADA73CCAD9}" type="presParOf" srcId="{4AB00319-B580-4885-B670-BB19D827DFD7}" destId="{11AB4CC7-7311-4820-8C50-15AA93036B5C}" srcOrd="0" destOrd="0" presId="urn:microsoft.com/office/officeart/2005/8/layout/target1"/>
    <dgm:cxn modelId="{5A1E70F0-BC48-492E-9EFE-87409A3E422D}" type="presParOf" srcId="{4AB00319-B580-4885-B670-BB19D827DFD7}" destId="{6A582EDC-FCF1-4AF9-9671-9E04D6E3A2DF}" srcOrd="1" destOrd="0" presId="urn:microsoft.com/office/officeart/2005/8/layout/target1"/>
    <dgm:cxn modelId="{FAD430A7-0168-4451-A71D-C04A64222CA6}" type="presParOf" srcId="{4AB00319-B580-4885-B670-BB19D827DFD7}" destId="{13844EC5-2022-45CF-A19C-E7E9AB1817B4}" srcOrd="2" destOrd="0" presId="urn:microsoft.com/office/officeart/2005/8/layout/target1"/>
    <dgm:cxn modelId="{3BA1C239-EDE8-4CFC-AABD-7882F56F3AD1}" type="presParOf" srcId="{4AB00319-B580-4885-B670-BB19D827DFD7}" destId="{A3B4A967-F8E8-46F6-967B-F6A1DCDC6C36}" srcOrd="3" destOrd="0" presId="urn:microsoft.com/office/officeart/2005/8/layout/target1"/>
    <dgm:cxn modelId="{AD56A103-B01F-45F6-B042-C0167A11714D}" type="presParOf" srcId="{4AB00319-B580-4885-B670-BB19D827DFD7}" destId="{1B0969F8-54C0-411F-892D-925B59C8F0E5}" srcOrd="4" destOrd="0" presId="urn:microsoft.com/office/officeart/2005/8/layout/target1"/>
    <dgm:cxn modelId="{C00CD027-432E-4CFE-9714-5BF12935ED38}" type="presParOf" srcId="{4AB00319-B580-4885-B670-BB19D827DFD7}" destId="{230B9A01-7D3D-48D7-9EC9-D5A2323BA857}" srcOrd="5" destOrd="0" presId="urn:microsoft.com/office/officeart/2005/8/layout/target1"/>
    <dgm:cxn modelId="{305BE8B1-9AB7-473B-AA8D-45EB32A9E0E4}" type="presParOf" srcId="{4AB00319-B580-4885-B670-BB19D827DFD7}" destId="{8EE3507F-F5E0-47DE-A6EB-D01C9037EBB3}" srcOrd="6" destOrd="0" presId="urn:microsoft.com/office/officeart/2005/8/layout/target1"/>
    <dgm:cxn modelId="{474EDFEA-7A49-4042-BFC9-74F59B13F7BD}" type="presParOf" srcId="{4AB00319-B580-4885-B670-BB19D827DFD7}" destId="{BFDDF9B1-234B-42B8-9194-688B71BA7466}" srcOrd="7" destOrd="0" presId="urn:microsoft.com/office/officeart/2005/8/layout/target1"/>
    <dgm:cxn modelId="{AB63A73A-66D4-42E7-8878-30D6EB81161D}" type="presParOf" srcId="{4AB00319-B580-4885-B670-BB19D827DFD7}" destId="{15392243-6CCC-4219-BF76-800A67B45C89}" srcOrd="8" destOrd="0" presId="urn:microsoft.com/office/officeart/2005/8/layout/target1"/>
    <dgm:cxn modelId="{4D794299-88BA-43FC-BF96-588C607387F1}" type="presParOf" srcId="{4AB00319-B580-4885-B670-BB19D827DFD7}" destId="{519D7EDF-4FB1-457B-A77E-34BB5FC30059}" srcOrd="9" destOrd="0" presId="urn:microsoft.com/office/officeart/2005/8/layout/target1"/>
    <dgm:cxn modelId="{2C6F4E6F-8D34-49E3-BD8D-650417C5DC7F}" type="presParOf" srcId="{4AB00319-B580-4885-B670-BB19D827DFD7}" destId="{DB2D08A4-D682-4901-84A0-031F458016DD}" srcOrd="10" destOrd="0" presId="urn:microsoft.com/office/officeart/2005/8/layout/target1"/>
    <dgm:cxn modelId="{7CAB992A-13F7-4968-A52D-70C02B85548F}" type="presParOf" srcId="{4AB00319-B580-4885-B670-BB19D827DFD7}" destId="{1EA66066-3BCA-46FD-A25C-9410C6FF78AF}" srcOrd="11" destOrd="0" presId="urn:microsoft.com/office/officeart/2005/8/layout/target1"/>
    <dgm:cxn modelId="{31F3DB21-7C08-48A2-81E0-DAD0D7C5C54C}" type="presParOf" srcId="{4AB00319-B580-4885-B670-BB19D827DFD7}" destId="{453434AA-F946-4B79-B115-1CEA92005E60}" srcOrd="12" destOrd="0" presId="urn:microsoft.com/office/officeart/2005/8/layout/target1"/>
    <dgm:cxn modelId="{E5659FEC-1863-4EC4-BFF7-31691A47F65D}" type="presParOf" srcId="{4AB00319-B580-4885-B670-BB19D827DFD7}" destId="{E5A40C7D-9FA6-4A76-90E5-27A632D497E8}" srcOrd="13" destOrd="0" presId="urn:microsoft.com/office/officeart/2005/8/layout/target1"/>
    <dgm:cxn modelId="{76322246-5FDB-4C88-BFFE-FA849761ACAA}" type="presParOf" srcId="{4AB00319-B580-4885-B670-BB19D827DFD7}" destId="{47D3EA3C-61E5-4D1A-8689-DF5457E1A654}" srcOrd="14" destOrd="0" presId="urn:microsoft.com/office/officeart/2005/8/layout/target1"/>
    <dgm:cxn modelId="{E2C75867-3BA6-4633-B349-B825068B343B}" type="presParOf" srcId="{4AB00319-B580-4885-B670-BB19D827DFD7}" destId="{6F47172D-DD15-414E-8B93-BAEA22C2F480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F090D6B-436C-44E9-82BE-491EA585B4B1}" type="doc">
      <dgm:prSet loTypeId="urn:microsoft.com/office/officeart/2005/8/layout/list1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8BFB49B7-D378-4258-9D7A-49AA7079C8FC}">
      <dgm:prSet phldrT="[Texto]" custT="1"/>
      <dgm:spPr/>
      <dgm:t>
        <a:bodyPr/>
        <a:lstStyle/>
        <a:p>
          <a:r>
            <a:rPr lang="en-US" sz="2800" dirty="0" err="1">
              <a:latin typeface="+mj-lt"/>
            </a:rPr>
            <a:t>Servicios</a:t>
          </a:r>
          <a:endParaRPr lang="en-US" sz="2800" dirty="0">
            <a:latin typeface="+mj-lt"/>
          </a:endParaRPr>
        </a:p>
      </dgm:t>
    </dgm:pt>
    <dgm:pt modelId="{4DE2AB08-48F4-4D4B-8680-897ECF8FFE2A}" type="parTrans" cxnId="{224DCBBF-CEE7-4A93-8B4A-9024AF67E055}">
      <dgm:prSet/>
      <dgm:spPr/>
      <dgm:t>
        <a:bodyPr/>
        <a:lstStyle/>
        <a:p>
          <a:endParaRPr lang="en-US" sz="2800">
            <a:latin typeface="+mj-lt"/>
          </a:endParaRPr>
        </a:p>
      </dgm:t>
    </dgm:pt>
    <dgm:pt modelId="{2035A4EB-6170-4583-BEF6-80F5E917205A}" type="sibTrans" cxnId="{224DCBBF-CEE7-4A93-8B4A-9024AF67E055}">
      <dgm:prSet/>
      <dgm:spPr/>
      <dgm:t>
        <a:bodyPr/>
        <a:lstStyle/>
        <a:p>
          <a:endParaRPr lang="en-US" sz="2800">
            <a:latin typeface="+mj-lt"/>
          </a:endParaRPr>
        </a:p>
      </dgm:t>
    </dgm:pt>
    <dgm:pt modelId="{66000D80-1948-408D-836E-6ED0D9A60E69}">
      <dgm:prSet phldrT="[Texto]" custT="1"/>
      <dgm:spPr/>
      <dgm:t>
        <a:bodyPr/>
        <a:lstStyle/>
        <a:p>
          <a:r>
            <a:rPr lang="en-US" sz="2800" dirty="0" err="1">
              <a:latin typeface="+mj-lt"/>
            </a:rPr>
            <a:t>Administrativo</a:t>
          </a:r>
          <a:endParaRPr lang="en-US" sz="2800" dirty="0">
            <a:latin typeface="+mj-lt"/>
          </a:endParaRPr>
        </a:p>
      </dgm:t>
    </dgm:pt>
    <dgm:pt modelId="{B2FA81FB-83E9-4836-8243-7F541C11A80D}" type="sibTrans" cxnId="{CFBD6E30-9B36-4C2C-AC1C-6D7988B40FBE}">
      <dgm:prSet/>
      <dgm:spPr/>
      <dgm:t>
        <a:bodyPr/>
        <a:lstStyle/>
        <a:p>
          <a:endParaRPr lang="en-US" sz="2800">
            <a:latin typeface="+mj-lt"/>
          </a:endParaRPr>
        </a:p>
      </dgm:t>
    </dgm:pt>
    <dgm:pt modelId="{E227A5B2-9804-4C44-B70C-676ACB11B7EC}" type="parTrans" cxnId="{CFBD6E30-9B36-4C2C-AC1C-6D7988B40FBE}">
      <dgm:prSet/>
      <dgm:spPr/>
      <dgm:t>
        <a:bodyPr/>
        <a:lstStyle/>
        <a:p>
          <a:endParaRPr lang="en-US" sz="2800">
            <a:latin typeface="+mj-lt"/>
          </a:endParaRPr>
        </a:p>
      </dgm:t>
    </dgm:pt>
    <dgm:pt modelId="{4EC50485-29E4-4AB9-83A3-A3AE4F06D9AC}">
      <dgm:prSet phldrT="[Texto]" custT="1"/>
      <dgm:spPr/>
      <dgm:t>
        <a:bodyPr/>
        <a:lstStyle/>
        <a:p>
          <a:r>
            <a:rPr lang="en-US" sz="2800">
              <a:latin typeface="+mj-lt"/>
            </a:rPr>
            <a:t>Estacionamientos y Paisajismo</a:t>
          </a:r>
          <a:endParaRPr lang="en-US" sz="2800" dirty="0">
            <a:latin typeface="+mj-lt"/>
          </a:endParaRPr>
        </a:p>
      </dgm:t>
    </dgm:pt>
    <dgm:pt modelId="{45B0E5A6-09E4-47B9-BEF6-C9346D7BDA15}" type="parTrans" cxnId="{D68F4B81-8667-4677-A3DC-0753CCB16A2C}">
      <dgm:prSet/>
      <dgm:spPr/>
      <dgm:t>
        <a:bodyPr/>
        <a:lstStyle/>
        <a:p>
          <a:endParaRPr lang="es-ES" sz="2800">
            <a:latin typeface="+mj-lt"/>
          </a:endParaRPr>
        </a:p>
      </dgm:t>
    </dgm:pt>
    <dgm:pt modelId="{681287EE-2599-45FD-9A86-62C18206CBF1}" type="sibTrans" cxnId="{D68F4B81-8667-4677-A3DC-0753CCB16A2C}">
      <dgm:prSet/>
      <dgm:spPr/>
      <dgm:t>
        <a:bodyPr/>
        <a:lstStyle/>
        <a:p>
          <a:endParaRPr lang="es-ES" sz="2800">
            <a:latin typeface="+mj-lt"/>
          </a:endParaRPr>
        </a:p>
      </dgm:t>
    </dgm:pt>
    <dgm:pt modelId="{46D94B98-D755-4665-8599-09C9C33EE4EE}" type="pres">
      <dgm:prSet presAssocID="{BF090D6B-436C-44E9-82BE-491EA585B4B1}" presName="linear" presStyleCnt="0">
        <dgm:presLayoutVars>
          <dgm:dir/>
          <dgm:animLvl val="lvl"/>
          <dgm:resizeHandles val="exact"/>
        </dgm:presLayoutVars>
      </dgm:prSet>
      <dgm:spPr/>
    </dgm:pt>
    <dgm:pt modelId="{28D2B094-415C-453C-ACBA-D09B3249CD89}" type="pres">
      <dgm:prSet presAssocID="{66000D80-1948-408D-836E-6ED0D9A60E69}" presName="parentLin" presStyleCnt="0"/>
      <dgm:spPr/>
    </dgm:pt>
    <dgm:pt modelId="{0727CF83-093A-4BF6-8B03-8B222F8C9209}" type="pres">
      <dgm:prSet presAssocID="{66000D80-1948-408D-836E-6ED0D9A60E69}" presName="parentLeftMargin" presStyleLbl="node1" presStyleIdx="0" presStyleCnt="3"/>
      <dgm:spPr/>
    </dgm:pt>
    <dgm:pt modelId="{0C9A787C-23F2-4F37-8A91-0B4588C2600D}" type="pres">
      <dgm:prSet presAssocID="{66000D80-1948-408D-836E-6ED0D9A60E6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EAF953A-F1EE-4969-B8C6-C2869BC8F3C1}" type="pres">
      <dgm:prSet presAssocID="{66000D80-1948-408D-836E-6ED0D9A60E69}" presName="negativeSpace" presStyleCnt="0"/>
      <dgm:spPr/>
    </dgm:pt>
    <dgm:pt modelId="{DC2FB774-25C0-4584-9DD4-64BF406BD943}" type="pres">
      <dgm:prSet presAssocID="{66000D80-1948-408D-836E-6ED0D9A60E69}" presName="childText" presStyleLbl="conFgAcc1" presStyleIdx="0" presStyleCnt="3">
        <dgm:presLayoutVars>
          <dgm:bulletEnabled val="1"/>
        </dgm:presLayoutVars>
      </dgm:prSet>
      <dgm:spPr/>
    </dgm:pt>
    <dgm:pt modelId="{EEE232F9-5865-4251-8BE3-1C8DDC24E810}" type="pres">
      <dgm:prSet presAssocID="{B2FA81FB-83E9-4836-8243-7F541C11A80D}" presName="spaceBetweenRectangles" presStyleCnt="0"/>
      <dgm:spPr/>
    </dgm:pt>
    <dgm:pt modelId="{B294F8A7-F398-4C87-8F8A-27C4EB984A4A}" type="pres">
      <dgm:prSet presAssocID="{8BFB49B7-D378-4258-9D7A-49AA7079C8FC}" presName="parentLin" presStyleCnt="0"/>
      <dgm:spPr/>
    </dgm:pt>
    <dgm:pt modelId="{D938DD9D-2EFC-42F4-A4D4-18A72CDB3341}" type="pres">
      <dgm:prSet presAssocID="{8BFB49B7-D378-4258-9D7A-49AA7079C8FC}" presName="parentLeftMargin" presStyleLbl="node1" presStyleIdx="0" presStyleCnt="3"/>
      <dgm:spPr/>
    </dgm:pt>
    <dgm:pt modelId="{2F77430F-C1F9-44E9-87E7-DA537EF40B6A}" type="pres">
      <dgm:prSet presAssocID="{8BFB49B7-D378-4258-9D7A-49AA7079C8F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7FFD97E-FA09-4907-AB4C-D1C554AB33EF}" type="pres">
      <dgm:prSet presAssocID="{8BFB49B7-D378-4258-9D7A-49AA7079C8FC}" presName="negativeSpace" presStyleCnt="0"/>
      <dgm:spPr/>
    </dgm:pt>
    <dgm:pt modelId="{467914F0-873D-47A4-9C83-494A25BFBCE6}" type="pres">
      <dgm:prSet presAssocID="{8BFB49B7-D378-4258-9D7A-49AA7079C8FC}" presName="childText" presStyleLbl="conFgAcc1" presStyleIdx="1" presStyleCnt="3">
        <dgm:presLayoutVars>
          <dgm:bulletEnabled val="1"/>
        </dgm:presLayoutVars>
      </dgm:prSet>
      <dgm:spPr/>
    </dgm:pt>
    <dgm:pt modelId="{10B4D0D5-7F06-45BD-90E0-9A1FDC3FA6AE}" type="pres">
      <dgm:prSet presAssocID="{2035A4EB-6170-4583-BEF6-80F5E917205A}" presName="spaceBetweenRectangles" presStyleCnt="0"/>
      <dgm:spPr/>
    </dgm:pt>
    <dgm:pt modelId="{B2EE3837-18DA-43B0-BC55-6C42672CC493}" type="pres">
      <dgm:prSet presAssocID="{4EC50485-29E4-4AB9-83A3-A3AE4F06D9AC}" presName="parentLin" presStyleCnt="0"/>
      <dgm:spPr/>
    </dgm:pt>
    <dgm:pt modelId="{7DE38BB6-E5CD-4BEE-BC82-0DA567353ABE}" type="pres">
      <dgm:prSet presAssocID="{4EC50485-29E4-4AB9-83A3-A3AE4F06D9AC}" presName="parentLeftMargin" presStyleLbl="node1" presStyleIdx="1" presStyleCnt="3"/>
      <dgm:spPr/>
    </dgm:pt>
    <dgm:pt modelId="{A597124B-A49A-4D0C-AE82-7BDD3370072C}" type="pres">
      <dgm:prSet presAssocID="{4EC50485-29E4-4AB9-83A3-A3AE4F06D9A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0DC3FC3-37A7-444B-AB12-3DFAC615BCE4}" type="pres">
      <dgm:prSet presAssocID="{4EC50485-29E4-4AB9-83A3-A3AE4F06D9AC}" presName="negativeSpace" presStyleCnt="0"/>
      <dgm:spPr/>
    </dgm:pt>
    <dgm:pt modelId="{92767256-6423-4AE3-B293-F36198F651A6}" type="pres">
      <dgm:prSet presAssocID="{4EC50485-29E4-4AB9-83A3-A3AE4F06D9A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13BEA27-0A55-4CEA-ABC3-8D9BEB2758D8}" type="presOf" srcId="{4EC50485-29E4-4AB9-83A3-A3AE4F06D9AC}" destId="{A597124B-A49A-4D0C-AE82-7BDD3370072C}" srcOrd="1" destOrd="0" presId="urn:microsoft.com/office/officeart/2005/8/layout/list1"/>
    <dgm:cxn modelId="{DF92892F-D5B1-4C59-B997-C00589CDE2D5}" type="presOf" srcId="{66000D80-1948-408D-836E-6ED0D9A60E69}" destId="{0C9A787C-23F2-4F37-8A91-0B4588C2600D}" srcOrd="1" destOrd="0" presId="urn:microsoft.com/office/officeart/2005/8/layout/list1"/>
    <dgm:cxn modelId="{CFBD6E30-9B36-4C2C-AC1C-6D7988B40FBE}" srcId="{BF090D6B-436C-44E9-82BE-491EA585B4B1}" destId="{66000D80-1948-408D-836E-6ED0D9A60E69}" srcOrd="0" destOrd="0" parTransId="{E227A5B2-9804-4C44-B70C-676ACB11B7EC}" sibTransId="{B2FA81FB-83E9-4836-8243-7F541C11A80D}"/>
    <dgm:cxn modelId="{592CF26D-0238-4071-8905-7038DEB182BF}" type="presOf" srcId="{4EC50485-29E4-4AB9-83A3-A3AE4F06D9AC}" destId="{7DE38BB6-E5CD-4BEE-BC82-0DA567353ABE}" srcOrd="0" destOrd="0" presId="urn:microsoft.com/office/officeart/2005/8/layout/list1"/>
    <dgm:cxn modelId="{AC284D59-F509-490D-94A7-E58228307E45}" type="presOf" srcId="{8BFB49B7-D378-4258-9D7A-49AA7079C8FC}" destId="{D938DD9D-2EFC-42F4-A4D4-18A72CDB3341}" srcOrd="0" destOrd="0" presId="urn:microsoft.com/office/officeart/2005/8/layout/list1"/>
    <dgm:cxn modelId="{D68F4B81-8667-4677-A3DC-0753CCB16A2C}" srcId="{BF090D6B-436C-44E9-82BE-491EA585B4B1}" destId="{4EC50485-29E4-4AB9-83A3-A3AE4F06D9AC}" srcOrd="2" destOrd="0" parTransId="{45B0E5A6-09E4-47B9-BEF6-C9346D7BDA15}" sibTransId="{681287EE-2599-45FD-9A86-62C18206CBF1}"/>
    <dgm:cxn modelId="{59526A89-C624-4CBC-8DF2-5EDBDF59B8B7}" type="presOf" srcId="{66000D80-1948-408D-836E-6ED0D9A60E69}" destId="{0727CF83-093A-4BF6-8B03-8B222F8C9209}" srcOrd="0" destOrd="0" presId="urn:microsoft.com/office/officeart/2005/8/layout/list1"/>
    <dgm:cxn modelId="{224DCBBF-CEE7-4A93-8B4A-9024AF67E055}" srcId="{BF090D6B-436C-44E9-82BE-491EA585B4B1}" destId="{8BFB49B7-D378-4258-9D7A-49AA7079C8FC}" srcOrd="1" destOrd="0" parTransId="{4DE2AB08-48F4-4D4B-8680-897ECF8FFE2A}" sibTransId="{2035A4EB-6170-4583-BEF6-80F5E917205A}"/>
    <dgm:cxn modelId="{F00000C9-8C22-458A-881D-30EFF7E97436}" type="presOf" srcId="{8BFB49B7-D378-4258-9D7A-49AA7079C8FC}" destId="{2F77430F-C1F9-44E9-87E7-DA537EF40B6A}" srcOrd="1" destOrd="0" presId="urn:microsoft.com/office/officeart/2005/8/layout/list1"/>
    <dgm:cxn modelId="{EC9CC4E0-BF3B-461E-9292-1B81E9B556B2}" type="presOf" srcId="{BF090D6B-436C-44E9-82BE-491EA585B4B1}" destId="{46D94B98-D755-4665-8599-09C9C33EE4EE}" srcOrd="0" destOrd="0" presId="urn:microsoft.com/office/officeart/2005/8/layout/list1"/>
    <dgm:cxn modelId="{47BC81EB-CDDD-480A-8E75-D67A45D95CFF}" type="presParOf" srcId="{46D94B98-D755-4665-8599-09C9C33EE4EE}" destId="{28D2B094-415C-453C-ACBA-D09B3249CD89}" srcOrd="0" destOrd="0" presId="urn:microsoft.com/office/officeart/2005/8/layout/list1"/>
    <dgm:cxn modelId="{CF886202-8DEB-499A-AD74-05F7BF879E20}" type="presParOf" srcId="{28D2B094-415C-453C-ACBA-D09B3249CD89}" destId="{0727CF83-093A-4BF6-8B03-8B222F8C9209}" srcOrd="0" destOrd="0" presId="urn:microsoft.com/office/officeart/2005/8/layout/list1"/>
    <dgm:cxn modelId="{3479633C-7554-489E-9742-753F9C4BA208}" type="presParOf" srcId="{28D2B094-415C-453C-ACBA-D09B3249CD89}" destId="{0C9A787C-23F2-4F37-8A91-0B4588C2600D}" srcOrd="1" destOrd="0" presId="urn:microsoft.com/office/officeart/2005/8/layout/list1"/>
    <dgm:cxn modelId="{B933A5B3-E0E5-4DB6-8ADA-050EE66E1F9B}" type="presParOf" srcId="{46D94B98-D755-4665-8599-09C9C33EE4EE}" destId="{EEAF953A-F1EE-4969-B8C6-C2869BC8F3C1}" srcOrd="1" destOrd="0" presId="urn:microsoft.com/office/officeart/2005/8/layout/list1"/>
    <dgm:cxn modelId="{A0716660-961F-47F9-B7B0-4DCCF30E995B}" type="presParOf" srcId="{46D94B98-D755-4665-8599-09C9C33EE4EE}" destId="{DC2FB774-25C0-4584-9DD4-64BF406BD943}" srcOrd="2" destOrd="0" presId="urn:microsoft.com/office/officeart/2005/8/layout/list1"/>
    <dgm:cxn modelId="{F8645B7B-A574-471C-918E-F015DD50D287}" type="presParOf" srcId="{46D94B98-D755-4665-8599-09C9C33EE4EE}" destId="{EEE232F9-5865-4251-8BE3-1C8DDC24E810}" srcOrd="3" destOrd="0" presId="urn:microsoft.com/office/officeart/2005/8/layout/list1"/>
    <dgm:cxn modelId="{4DC11A4A-BED8-4BFD-B9CC-7A625A891CE2}" type="presParOf" srcId="{46D94B98-D755-4665-8599-09C9C33EE4EE}" destId="{B294F8A7-F398-4C87-8F8A-27C4EB984A4A}" srcOrd="4" destOrd="0" presId="urn:microsoft.com/office/officeart/2005/8/layout/list1"/>
    <dgm:cxn modelId="{21AADD5A-5E5F-4D04-803D-60EE69583402}" type="presParOf" srcId="{B294F8A7-F398-4C87-8F8A-27C4EB984A4A}" destId="{D938DD9D-2EFC-42F4-A4D4-18A72CDB3341}" srcOrd="0" destOrd="0" presId="urn:microsoft.com/office/officeart/2005/8/layout/list1"/>
    <dgm:cxn modelId="{AC70C19F-0C3F-4EA7-B558-7B2660F2290A}" type="presParOf" srcId="{B294F8A7-F398-4C87-8F8A-27C4EB984A4A}" destId="{2F77430F-C1F9-44E9-87E7-DA537EF40B6A}" srcOrd="1" destOrd="0" presId="urn:microsoft.com/office/officeart/2005/8/layout/list1"/>
    <dgm:cxn modelId="{BC9BD767-F707-487A-B5DE-7CE0C69B31E5}" type="presParOf" srcId="{46D94B98-D755-4665-8599-09C9C33EE4EE}" destId="{17FFD97E-FA09-4907-AB4C-D1C554AB33EF}" srcOrd="5" destOrd="0" presId="urn:microsoft.com/office/officeart/2005/8/layout/list1"/>
    <dgm:cxn modelId="{6917305E-D76D-4563-80B4-CCF3AF6E3EF7}" type="presParOf" srcId="{46D94B98-D755-4665-8599-09C9C33EE4EE}" destId="{467914F0-873D-47A4-9C83-494A25BFBCE6}" srcOrd="6" destOrd="0" presId="urn:microsoft.com/office/officeart/2005/8/layout/list1"/>
    <dgm:cxn modelId="{92424C35-EA93-4C03-86E1-6813230B0750}" type="presParOf" srcId="{46D94B98-D755-4665-8599-09C9C33EE4EE}" destId="{10B4D0D5-7F06-45BD-90E0-9A1FDC3FA6AE}" srcOrd="7" destOrd="0" presId="urn:microsoft.com/office/officeart/2005/8/layout/list1"/>
    <dgm:cxn modelId="{5ED55D7F-A262-4B70-80FE-60314DEB1D3B}" type="presParOf" srcId="{46D94B98-D755-4665-8599-09C9C33EE4EE}" destId="{B2EE3837-18DA-43B0-BC55-6C42672CC493}" srcOrd="8" destOrd="0" presId="urn:microsoft.com/office/officeart/2005/8/layout/list1"/>
    <dgm:cxn modelId="{C9BFCB63-F3F4-40B0-A465-3EEE85A5D8ED}" type="presParOf" srcId="{B2EE3837-18DA-43B0-BC55-6C42672CC493}" destId="{7DE38BB6-E5CD-4BEE-BC82-0DA567353ABE}" srcOrd="0" destOrd="0" presId="urn:microsoft.com/office/officeart/2005/8/layout/list1"/>
    <dgm:cxn modelId="{AC8BEC42-B26C-43AE-8714-2DD750BCBE4C}" type="presParOf" srcId="{B2EE3837-18DA-43B0-BC55-6C42672CC493}" destId="{A597124B-A49A-4D0C-AE82-7BDD3370072C}" srcOrd="1" destOrd="0" presId="urn:microsoft.com/office/officeart/2005/8/layout/list1"/>
    <dgm:cxn modelId="{07B56919-5251-4298-BE4C-8BF39FFF3EEB}" type="presParOf" srcId="{46D94B98-D755-4665-8599-09C9C33EE4EE}" destId="{C0DC3FC3-37A7-444B-AB12-3DFAC615BCE4}" srcOrd="9" destOrd="0" presId="urn:microsoft.com/office/officeart/2005/8/layout/list1"/>
    <dgm:cxn modelId="{13DB0D86-77F0-455A-B232-6B37062A118C}" type="presParOf" srcId="{46D94B98-D755-4665-8599-09C9C33EE4EE}" destId="{92767256-6423-4AE3-B293-F36198F651A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0871F0F-3BC8-4729-8309-0DA8AA465225}" type="doc">
      <dgm:prSet loTypeId="urn:microsoft.com/office/officeart/2005/8/layout/cycle2" loCatId="cycle" qsTypeId="urn:microsoft.com/office/officeart/2005/8/quickstyle/3d5" qsCatId="3D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5EF921B2-CE06-45C4-B800-BA8998834194}">
      <dgm:prSet phldrT="[Texto]" custT="1"/>
      <dgm:spPr/>
      <dgm:t>
        <a:bodyPr/>
        <a:lstStyle/>
        <a:p>
          <a:r>
            <a:rPr lang="es-DO" sz="2200" noProof="0" dirty="0">
              <a:latin typeface="+mj-lt"/>
            </a:rPr>
            <a:t>Agua</a:t>
          </a:r>
        </a:p>
      </dgm:t>
    </dgm:pt>
    <dgm:pt modelId="{5293C5A7-D06C-44ED-BBD7-E45ED6FFFCC2}" type="parTrans" cxnId="{F0C01CED-56C2-4E06-A228-0808D9BA95C0}">
      <dgm:prSet/>
      <dgm:spPr/>
      <dgm:t>
        <a:bodyPr/>
        <a:lstStyle/>
        <a:p>
          <a:endParaRPr lang="en-US" sz="1700">
            <a:latin typeface="+mj-lt"/>
          </a:endParaRPr>
        </a:p>
      </dgm:t>
    </dgm:pt>
    <dgm:pt modelId="{EBE0BE94-3353-4E4D-BC95-565546965829}" type="sibTrans" cxnId="{F0C01CED-56C2-4E06-A228-0808D9BA95C0}">
      <dgm:prSet custT="1"/>
      <dgm:spPr/>
      <dgm:t>
        <a:bodyPr/>
        <a:lstStyle/>
        <a:p>
          <a:endParaRPr lang="en-US" sz="1700">
            <a:latin typeface="+mj-lt"/>
          </a:endParaRPr>
        </a:p>
      </dgm:t>
    </dgm:pt>
    <dgm:pt modelId="{8E2BF461-BA0A-4BAA-A8F8-A7C3C4872BE8}">
      <dgm:prSet phldrT="[Texto]" custT="1"/>
      <dgm:spPr/>
      <dgm:t>
        <a:bodyPr/>
        <a:lstStyle/>
        <a:p>
          <a:r>
            <a:rPr lang="es-DO" sz="2200" noProof="0" dirty="0">
              <a:latin typeface="+mj-lt"/>
            </a:rPr>
            <a:t>Aire</a:t>
          </a:r>
        </a:p>
      </dgm:t>
    </dgm:pt>
    <dgm:pt modelId="{AE76D075-CBFC-4B35-A3CE-B40380FF4D8C}" type="parTrans" cxnId="{6A45638F-591A-4C31-B799-E4FE0C700003}">
      <dgm:prSet/>
      <dgm:spPr/>
      <dgm:t>
        <a:bodyPr/>
        <a:lstStyle/>
        <a:p>
          <a:endParaRPr lang="en-US" sz="1700">
            <a:latin typeface="+mj-lt"/>
          </a:endParaRPr>
        </a:p>
      </dgm:t>
    </dgm:pt>
    <dgm:pt modelId="{32A6AB1D-CE1E-49C8-B571-0575226ECD04}" type="sibTrans" cxnId="{6A45638F-591A-4C31-B799-E4FE0C700003}">
      <dgm:prSet custT="1"/>
      <dgm:spPr/>
      <dgm:t>
        <a:bodyPr/>
        <a:lstStyle/>
        <a:p>
          <a:endParaRPr lang="en-US" sz="1700">
            <a:latin typeface="+mj-lt"/>
          </a:endParaRPr>
        </a:p>
      </dgm:t>
    </dgm:pt>
    <dgm:pt modelId="{19A0319C-E04B-4280-B2E4-B3BBC7F01B2A}">
      <dgm:prSet phldrT="[Texto]" custT="1"/>
      <dgm:spPr/>
      <dgm:t>
        <a:bodyPr/>
        <a:lstStyle/>
        <a:p>
          <a:r>
            <a:rPr lang="es-DO" sz="2200" noProof="0" dirty="0">
              <a:latin typeface="+mj-lt"/>
            </a:rPr>
            <a:t>Sol</a:t>
          </a:r>
        </a:p>
      </dgm:t>
    </dgm:pt>
    <dgm:pt modelId="{B34A2C29-0D74-4941-85FA-0EBD11670114}" type="parTrans" cxnId="{7AA9CACA-8D0A-457A-84A3-308466FF96DD}">
      <dgm:prSet/>
      <dgm:spPr/>
      <dgm:t>
        <a:bodyPr/>
        <a:lstStyle/>
        <a:p>
          <a:endParaRPr lang="en-US" sz="1700">
            <a:latin typeface="+mj-lt"/>
          </a:endParaRPr>
        </a:p>
      </dgm:t>
    </dgm:pt>
    <dgm:pt modelId="{B959D660-47E7-43D6-8D73-0CAA4D34DE26}" type="sibTrans" cxnId="{7AA9CACA-8D0A-457A-84A3-308466FF96DD}">
      <dgm:prSet custT="1"/>
      <dgm:spPr/>
      <dgm:t>
        <a:bodyPr/>
        <a:lstStyle/>
        <a:p>
          <a:endParaRPr lang="en-US" sz="1700">
            <a:latin typeface="+mj-lt"/>
          </a:endParaRPr>
        </a:p>
      </dgm:t>
    </dgm:pt>
    <dgm:pt modelId="{DA2577AA-0554-457B-BC03-A6135E4230F6}">
      <dgm:prSet phldrT="[Texto]" custT="1"/>
      <dgm:spPr/>
      <dgm:t>
        <a:bodyPr/>
        <a:lstStyle/>
        <a:p>
          <a:r>
            <a:rPr lang="es-DO" sz="2200" noProof="0" dirty="0">
              <a:latin typeface="+mj-lt"/>
            </a:rPr>
            <a:t>Biomasa</a:t>
          </a:r>
        </a:p>
      </dgm:t>
    </dgm:pt>
    <dgm:pt modelId="{03659C70-00A1-4BB3-B6FC-6B97C490470E}" type="parTrans" cxnId="{45893F00-4C73-4C1B-85A1-7F939C3B314E}">
      <dgm:prSet/>
      <dgm:spPr/>
      <dgm:t>
        <a:bodyPr/>
        <a:lstStyle/>
        <a:p>
          <a:endParaRPr lang="en-US" sz="1700">
            <a:latin typeface="+mj-lt"/>
          </a:endParaRPr>
        </a:p>
      </dgm:t>
    </dgm:pt>
    <dgm:pt modelId="{9FB86D93-6B5D-4494-BA86-3760677FCAB0}" type="sibTrans" cxnId="{45893F00-4C73-4C1B-85A1-7F939C3B314E}">
      <dgm:prSet custT="1"/>
      <dgm:spPr/>
      <dgm:t>
        <a:bodyPr/>
        <a:lstStyle/>
        <a:p>
          <a:endParaRPr lang="en-US" sz="1700">
            <a:latin typeface="+mj-lt"/>
          </a:endParaRPr>
        </a:p>
      </dgm:t>
    </dgm:pt>
    <dgm:pt modelId="{A7EFC8B9-117A-41DF-BCA8-A747AE2DC54A}">
      <dgm:prSet phldrT="[Texto]" custT="1"/>
      <dgm:spPr/>
      <dgm:t>
        <a:bodyPr/>
        <a:lstStyle/>
        <a:p>
          <a:r>
            <a:rPr lang="es-DO" sz="1700" noProof="0" dirty="0">
              <a:latin typeface="+mj-lt"/>
            </a:rPr>
            <a:t>Esparcimiento y Ejercicios con Renovables</a:t>
          </a:r>
        </a:p>
      </dgm:t>
    </dgm:pt>
    <dgm:pt modelId="{3968838C-586A-4A8F-B209-FD93E587037E}" type="parTrans" cxnId="{E7036C9F-A0F9-4820-AD7D-1129337E7D95}">
      <dgm:prSet/>
      <dgm:spPr/>
      <dgm:t>
        <a:bodyPr/>
        <a:lstStyle/>
        <a:p>
          <a:endParaRPr lang="es-DO" sz="1700">
            <a:latin typeface="+mj-lt"/>
          </a:endParaRPr>
        </a:p>
      </dgm:t>
    </dgm:pt>
    <dgm:pt modelId="{B9423F16-CB8D-4F91-98EC-1B5B9EF910D8}" type="sibTrans" cxnId="{E7036C9F-A0F9-4820-AD7D-1129337E7D95}">
      <dgm:prSet custT="1"/>
      <dgm:spPr/>
      <dgm:t>
        <a:bodyPr/>
        <a:lstStyle/>
        <a:p>
          <a:endParaRPr lang="es-DO" sz="1700">
            <a:latin typeface="+mj-lt"/>
          </a:endParaRPr>
        </a:p>
      </dgm:t>
    </dgm:pt>
    <dgm:pt modelId="{49910C82-3F43-400F-B949-989D6ED8C16D}">
      <dgm:prSet phldrT="[Texto]" custT="1"/>
      <dgm:spPr/>
      <dgm:t>
        <a:bodyPr/>
        <a:lstStyle/>
        <a:p>
          <a:r>
            <a:rPr lang="es-DO" sz="2200" noProof="0" dirty="0">
              <a:latin typeface="+mj-lt"/>
            </a:rPr>
            <a:t>Aplicaciones Rurales</a:t>
          </a:r>
        </a:p>
      </dgm:t>
    </dgm:pt>
    <dgm:pt modelId="{305D6565-EB0C-4011-9277-19D9DFB0E160}" type="parTrans" cxnId="{C95751FB-48B4-4482-828B-C0D506ACA9A2}">
      <dgm:prSet/>
      <dgm:spPr/>
      <dgm:t>
        <a:bodyPr/>
        <a:lstStyle/>
        <a:p>
          <a:endParaRPr lang="es-DO"/>
        </a:p>
      </dgm:t>
    </dgm:pt>
    <dgm:pt modelId="{34AF89FE-1734-4D60-A4BB-7F0EEE2EAC42}" type="sibTrans" cxnId="{C95751FB-48B4-4482-828B-C0D506ACA9A2}">
      <dgm:prSet/>
      <dgm:spPr/>
      <dgm:t>
        <a:bodyPr/>
        <a:lstStyle/>
        <a:p>
          <a:endParaRPr lang="es-DO"/>
        </a:p>
      </dgm:t>
    </dgm:pt>
    <dgm:pt modelId="{37BC7893-5DA6-48E6-A25A-BBA549FA00FB}" type="pres">
      <dgm:prSet presAssocID="{00871F0F-3BC8-4729-8309-0DA8AA465225}" presName="cycle" presStyleCnt="0">
        <dgm:presLayoutVars>
          <dgm:dir/>
          <dgm:resizeHandles val="exact"/>
        </dgm:presLayoutVars>
      </dgm:prSet>
      <dgm:spPr/>
    </dgm:pt>
    <dgm:pt modelId="{FE507505-CD5A-4E98-BF23-1D6573F3A77A}" type="pres">
      <dgm:prSet presAssocID="{5EF921B2-CE06-45C4-B800-BA8998834194}" presName="node" presStyleLbl="node1" presStyleIdx="0" presStyleCnt="6">
        <dgm:presLayoutVars>
          <dgm:bulletEnabled val="1"/>
        </dgm:presLayoutVars>
      </dgm:prSet>
      <dgm:spPr/>
    </dgm:pt>
    <dgm:pt modelId="{4092F390-A27E-4036-A28A-3FFD26B06A42}" type="pres">
      <dgm:prSet presAssocID="{EBE0BE94-3353-4E4D-BC95-565546965829}" presName="sibTrans" presStyleLbl="sibTrans2D1" presStyleIdx="0" presStyleCnt="6"/>
      <dgm:spPr/>
    </dgm:pt>
    <dgm:pt modelId="{E106CE5C-6CB6-49C3-8BF8-A0D4D03B08F0}" type="pres">
      <dgm:prSet presAssocID="{EBE0BE94-3353-4E4D-BC95-565546965829}" presName="connectorText" presStyleLbl="sibTrans2D1" presStyleIdx="0" presStyleCnt="6"/>
      <dgm:spPr/>
    </dgm:pt>
    <dgm:pt modelId="{708DAB51-75FB-437D-B668-D659F08B8225}" type="pres">
      <dgm:prSet presAssocID="{8E2BF461-BA0A-4BAA-A8F8-A7C3C4872BE8}" presName="node" presStyleLbl="node1" presStyleIdx="1" presStyleCnt="6">
        <dgm:presLayoutVars>
          <dgm:bulletEnabled val="1"/>
        </dgm:presLayoutVars>
      </dgm:prSet>
      <dgm:spPr/>
    </dgm:pt>
    <dgm:pt modelId="{D75E3428-695E-4F0F-B876-6158A933FC22}" type="pres">
      <dgm:prSet presAssocID="{32A6AB1D-CE1E-49C8-B571-0575226ECD04}" presName="sibTrans" presStyleLbl="sibTrans2D1" presStyleIdx="1" presStyleCnt="6"/>
      <dgm:spPr/>
    </dgm:pt>
    <dgm:pt modelId="{D3673C1E-430B-46AD-B741-C1FABF0AB7B0}" type="pres">
      <dgm:prSet presAssocID="{32A6AB1D-CE1E-49C8-B571-0575226ECD04}" presName="connectorText" presStyleLbl="sibTrans2D1" presStyleIdx="1" presStyleCnt="6"/>
      <dgm:spPr/>
    </dgm:pt>
    <dgm:pt modelId="{963CCF6F-84AE-4E49-8A94-8E6591014B65}" type="pres">
      <dgm:prSet presAssocID="{19A0319C-E04B-4280-B2E4-B3BBC7F01B2A}" presName="node" presStyleLbl="node1" presStyleIdx="2" presStyleCnt="6">
        <dgm:presLayoutVars>
          <dgm:bulletEnabled val="1"/>
        </dgm:presLayoutVars>
      </dgm:prSet>
      <dgm:spPr/>
    </dgm:pt>
    <dgm:pt modelId="{C92AA238-5375-43C8-9C04-68D68404713F}" type="pres">
      <dgm:prSet presAssocID="{B959D660-47E7-43D6-8D73-0CAA4D34DE26}" presName="sibTrans" presStyleLbl="sibTrans2D1" presStyleIdx="2" presStyleCnt="6"/>
      <dgm:spPr/>
    </dgm:pt>
    <dgm:pt modelId="{02EEE8C2-BD14-44C1-A53A-4268D49D70F3}" type="pres">
      <dgm:prSet presAssocID="{B959D660-47E7-43D6-8D73-0CAA4D34DE26}" presName="connectorText" presStyleLbl="sibTrans2D1" presStyleIdx="2" presStyleCnt="6"/>
      <dgm:spPr/>
    </dgm:pt>
    <dgm:pt modelId="{767CF597-9CB7-41C7-BEBD-23FA4D538EEE}" type="pres">
      <dgm:prSet presAssocID="{DA2577AA-0554-457B-BC03-A6135E4230F6}" presName="node" presStyleLbl="node1" presStyleIdx="3" presStyleCnt="6">
        <dgm:presLayoutVars>
          <dgm:bulletEnabled val="1"/>
        </dgm:presLayoutVars>
      </dgm:prSet>
      <dgm:spPr/>
    </dgm:pt>
    <dgm:pt modelId="{0E32C5B5-6BDF-4AEA-837F-DF63D1ACE530}" type="pres">
      <dgm:prSet presAssocID="{9FB86D93-6B5D-4494-BA86-3760677FCAB0}" presName="sibTrans" presStyleLbl="sibTrans2D1" presStyleIdx="3" presStyleCnt="6"/>
      <dgm:spPr/>
    </dgm:pt>
    <dgm:pt modelId="{F09DBC3D-41A5-409D-8551-4FD4DC845690}" type="pres">
      <dgm:prSet presAssocID="{9FB86D93-6B5D-4494-BA86-3760677FCAB0}" presName="connectorText" presStyleLbl="sibTrans2D1" presStyleIdx="3" presStyleCnt="6"/>
      <dgm:spPr/>
    </dgm:pt>
    <dgm:pt modelId="{0207ACCE-DB17-484D-A6AD-1AEEAB6F893E}" type="pres">
      <dgm:prSet presAssocID="{49910C82-3F43-400F-B949-989D6ED8C16D}" presName="node" presStyleLbl="node1" presStyleIdx="4" presStyleCnt="6" custScaleY="103632">
        <dgm:presLayoutVars>
          <dgm:bulletEnabled val="1"/>
        </dgm:presLayoutVars>
      </dgm:prSet>
      <dgm:spPr/>
    </dgm:pt>
    <dgm:pt modelId="{17F29D72-4C9A-40A1-B333-4346477C308B}" type="pres">
      <dgm:prSet presAssocID="{34AF89FE-1734-4D60-A4BB-7F0EEE2EAC42}" presName="sibTrans" presStyleLbl="sibTrans2D1" presStyleIdx="4" presStyleCnt="6"/>
      <dgm:spPr/>
    </dgm:pt>
    <dgm:pt modelId="{C2E5FB71-0D3E-42DF-83A2-5A335C4327D5}" type="pres">
      <dgm:prSet presAssocID="{34AF89FE-1734-4D60-A4BB-7F0EEE2EAC42}" presName="connectorText" presStyleLbl="sibTrans2D1" presStyleIdx="4" presStyleCnt="6"/>
      <dgm:spPr/>
    </dgm:pt>
    <dgm:pt modelId="{E4040346-4A49-48F2-B550-3C65FEA078F1}" type="pres">
      <dgm:prSet presAssocID="{A7EFC8B9-117A-41DF-BCA8-A747AE2DC54A}" presName="node" presStyleLbl="node1" presStyleIdx="5" presStyleCnt="6" custScaleX="118767" custScaleY="117916">
        <dgm:presLayoutVars>
          <dgm:bulletEnabled val="1"/>
        </dgm:presLayoutVars>
      </dgm:prSet>
      <dgm:spPr/>
    </dgm:pt>
    <dgm:pt modelId="{2C6188A6-5AF3-4FAF-80E7-DD1FB28D4E52}" type="pres">
      <dgm:prSet presAssocID="{B9423F16-CB8D-4F91-98EC-1B5B9EF910D8}" presName="sibTrans" presStyleLbl="sibTrans2D1" presStyleIdx="5" presStyleCnt="6"/>
      <dgm:spPr/>
    </dgm:pt>
    <dgm:pt modelId="{AFDBA14E-6D41-45C3-918C-5019A283FEE4}" type="pres">
      <dgm:prSet presAssocID="{B9423F16-CB8D-4F91-98EC-1B5B9EF910D8}" presName="connectorText" presStyleLbl="sibTrans2D1" presStyleIdx="5" presStyleCnt="6"/>
      <dgm:spPr/>
    </dgm:pt>
  </dgm:ptLst>
  <dgm:cxnLst>
    <dgm:cxn modelId="{45893F00-4C73-4C1B-85A1-7F939C3B314E}" srcId="{00871F0F-3BC8-4729-8309-0DA8AA465225}" destId="{DA2577AA-0554-457B-BC03-A6135E4230F6}" srcOrd="3" destOrd="0" parTransId="{03659C70-00A1-4BB3-B6FC-6B97C490470E}" sibTransId="{9FB86D93-6B5D-4494-BA86-3760677FCAB0}"/>
    <dgm:cxn modelId="{ACB85302-1C6D-4DC5-922D-7395386180B9}" type="presOf" srcId="{EBE0BE94-3353-4E4D-BC95-565546965829}" destId="{4092F390-A27E-4036-A28A-3FFD26B06A42}" srcOrd="0" destOrd="0" presId="urn:microsoft.com/office/officeart/2005/8/layout/cycle2"/>
    <dgm:cxn modelId="{B0873803-DEDD-487C-88E4-34655CF73F0B}" type="presOf" srcId="{8E2BF461-BA0A-4BAA-A8F8-A7C3C4872BE8}" destId="{708DAB51-75FB-437D-B668-D659F08B8225}" srcOrd="0" destOrd="0" presId="urn:microsoft.com/office/officeart/2005/8/layout/cycle2"/>
    <dgm:cxn modelId="{31A07103-F868-46DE-8665-7A7BADA7BBDC}" type="presOf" srcId="{B9423F16-CB8D-4F91-98EC-1B5B9EF910D8}" destId="{2C6188A6-5AF3-4FAF-80E7-DD1FB28D4E52}" srcOrd="0" destOrd="0" presId="urn:microsoft.com/office/officeart/2005/8/layout/cycle2"/>
    <dgm:cxn modelId="{72EE430D-672E-4E6E-9704-186A41233BB0}" type="presOf" srcId="{B959D660-47E7-43D6-8D73-0CAA4D34DE26}" destId="{C92AA238-5375-43C8-9C04-68D68404713F}" srcOrd="0" destOrd="0" presId="urn:microsoft.com/office/officeart/2005/8/layout/cycle2"/>
    <dgm:cxn modelId="{DC862912-022A-4870-8A9E-60EBC8D86865}" type="presOf" srcId="{9FB86D93-6B5D-4494-BA86-3760677FCAB0}" destId="{F09DBC3D-41A5-409D-8551-4FD4DC845690}" srcOrd="1" destOrd="0" presId="urn:microsoft.com/office/officeart/2005/8/layout/cycle2"/>
    <dgm:cxn modelId="{774D5C13-573D-42E9-B248-F2D312227EE9}" type="presOf" srcId="{49910C82-3F43-400F-B949-989D6ED8C16D}" destId="{0207ACCE-DB17-484D-A6AD-1AEEAB6F893E}" srcOrd="0" destOrd="0" presId="urn:microsoft.com/office/officeart/2005/8/layout/cycle2"/>
    <dgm:cxn modelId="{C706851A-52EA-4B3E-8CCB-48DE674C1674}" type="presOf" srcId="{9FB86D93-6B5D-4494-BA86-3760677FCAB0}" destId="{0E32C5B5-6BDF-4AEA-837F-DF63D1ACE530}" srcOrd="0" destOrd="0" presId="urn:microsoft.com/office/officeart/2005/8/layout/cycle2"/>
    <dgm:cxn modelId="{FCB9D122-ECF5-4838-B198-060AE4FD31E3}" type="presOf" srcId="{A7EFC8B9-117A-41DF-BCA8-A747AE2DC54A}" destId="{E4040346-4A49-48F2-B550-3C65FEA078F1}" srcOrd="0" destOrd="0" presId="urn:microsoft.com/office/officeart/2005/8/layout/cycle2"/>
    <dgm:cxn modelId="{F640702F-362F-4E1B-99DB-71B6F4F854F2}" type="presOf" srcId="{B959D660-47E7-43D6-8D73-0CAA4D34DE26}" destId="{02EEE8C2-BD14-44C1-A53A-4268D49D70F3}" srcOrd="1" destOrd="0" presId="urn:microsoft.com/office/officeart/2005/8/layout/cycle2"/>
    <dgm:cxn modelId="{7458ED36-9EED-406C-A74A-7ECF2E2329CA}" type="presOf" srcId="{5EF921B2-CE06-45C4-B800-BA8998834194}" destId="{FE507505-CD5A-4E98-BF23-1D6573F3A77A}" srcOrd="0" destOrd="0" presId="urn:microsoft.com/office/officeart/2005/8/layout/cycle2"/>
    <dgm:cxn modelId="{F237BE3D-4024-4A51-ACCD-99C3A60EEDCC}" type="presOf" srcId="{EBE0BE94-3353-4E4D-BC95-565546965829}" destId="{E106CE5C-6CB6-49C3-8BF8-A0D4D03B08F0}" srcOrd="1" destOrd="0" presId="urn:microsoft.com/office/officeart/2005/8/layout/cycle2"/>
    <dgm:cxn modelId="{18F05064-CE49-40B7-B9E2-F9E53B0E65C6}" type="presOf" srcId="{34AF89FE-1734-4D60-A4BB-7F0EEE2EAC42}" destId="{C2E5FB71-0D3E-42DF-83A2-5A335C4327D5}" srcOrd="1" destOrd="0" presId="urn:microsoft.com/office/officeart/2005/8/layout/cycle2"/>
    <dgm:cxn modelId="{5A6C3C6A-F76C-4AFB-93A0-C36B4B8CD4A9}" type="presOf" srcId="{DA2577AA-0554-457B-BC03-A6135E4230F6}" destId="{767CF597-9CB7-41C7-BEBD-23FA4D538EEE}" srcOrd="0" destOrd="0" presId="urn:microsoft.com/office/officeart/2005/8/layout/cycle2"/>
    <dgm:cxn modelId="{6A45638F-591A-4C31-B799-E4FE0C700003}" srcId="{00871F0F-3BC8-4729-8309-0DA8AA465225}" destId="{8E2BF461-BA0A-4BAA-A8F8-A7C3C4872BE8}" srcOrd="1" destOrd="0" parTransId="{AE76D075-CBFC-4B35-A3CE-B40380FF4D8C}" sibTransId="{32A6AB1D-CE1E-49C8-B571-0575226ECD04}"/>
    <dgm:cxn modelId="{E7036C9F-A0F9-4820-AD7D-1129337E7D95}" srcId="{00871F0F-3BC8-4729-8309-0DA8AA465225}" destId="{A7EFC8B9-117A-41DF-BCA8-A747AE2DC54A}" srcOrd="5" destOrd="0" parTransId="{3968838C-586A-4A8F-B209-FD93E587037E}" sibTransId="{B9423F16-CB8D-4F91-98EC-1B5B9EF910D8}"/>
    <dgm:cxn modelId="{7AA9CACA-8D0A-457A-84A3-308466FF96DD}" srcId="{00871F0F-3BC8-4729-8309-0DA8AA465225}" destId="{19A0319C-E04B-4280-B2E4-B3BBC7F01B2A}" srcOrd="2" destOrd="0" parTransId="{B34A2C29-0D74-4941-85FA-0EBD11670114}" sibTransId="{B959D660-47E7-43D6-8D73-0CAA4D34DE26}"/>
    <dgm:cxn modelId="{3F3BB0CC-ED76-46B2-B5CB-B2A958C63CBC}" type="presOf" srcId="{32A6AB1D-CE1E-49C8-B571-0575226ECD04}" destId="{D75E3428-695E-4F0F-B876-6158A933FC22}" srcOrd="0" destOrd="0" presId="urn:microsoft.com/office/officeart/2005/8/layout/cycle2"/>
    <dgm:cxn modelId="{1CF197D4-6589-46AE-BF1C-6C811D0D9ECC}" type="presOf" srcId="{B9423F16-CB8D-4F91-98EC-1B5B9EF910D8}" destId="{AFDBA14E-6D41-45C3-918C-5019A283FEE4}" srcOrd="1" destOrd="0" presId="urn:microsoft.com/office/officeart/2005/8/layout/cycle2"/>
    <dgm:cxn modelId="{6621D5EC-F3B3-4E3C-A491-AE371F54D212}" type="presOf" srcId="{34AF89FE-1734-4D60-A4BB-7F0EEE2EAC42}" destId="{17F29D72-4C9A-40A1-B333-4346477C308B}" srcOrd="0" destOrd="0" presId="urn:microsoft.com/office/officeart/2005/8/layout/cycle2"/>
    <dgm:cxn modelId="{F0C01CED-56C2-4E06-A228-0808D9BA95C0}" srcId="{00871F0F-3BC8-4729-8309-0DA8AA465225}" destId="{5EF921B2-CE06-45C4-B800-BA8998834194}" srcOrd="0" destOrd="0" parTransId="{5293C5A7-D06C-44ED-BBD7-E45ED6FFFCC2}" sibTransId="{EBE0BE94-3353-4E4D-BC95-565546965829}"/>
    <dgm:cxn modelId="{9ECAA6F4-5F6F-4D6F-86D6-88BD3331BBF7}" type="presOf" srcId="{32A6AB1D-CE1E-49C8-B571-0575226ECD04}" destId="{D3673C1E-430B-46AD-B741-C1FABF0AB7B0}" srcOrd="1" destOrd="0" presId="urn:microsoft.com/office/officeart/2005/8/layout/cycle2"/>
    <dgm:cxn modelId="{39FA8FF9-E3D9-42EC-809A-6F5215102914}" type="presOf" srcId="{19A0319C-E04B-4280-B2E4-B3BBC7F01B2A}" destId="{963CCF6F-84AE-4E49-8A94-8E6591014B65}" srcOrd="0" destOrd="0" presId="urn:microsoft.com/office/officeart/2005/8/layout/cycle2"/>
    <dgm:cxn modelId="{2804DCF9-447D-422E-B7A9-B52F6DADD9B5}" type="presOf" srcId="{00871F0F-3BC8-4729-8309-0DA8AA465225}" destId="{37BC7893-5DA6-48E6-A25A-BBA549FA00FB}" srcOrd="0" destOrd="0" presId="urn:microsoft.com/office/officeart/2005/8/layout/cycle2"/>
    <dgm:cxn modelId="{C95751FB-48B4-4482-828B-C0D506ACA9A2}" srcId="{00871F0F-3BC8-4729-8309-0DA8AA465225}" destId="{49910C82-3F43-400F-B949-989D6ED8C16D}" srcOrd="4" destOrd="0" parTransId="{305D6565-EB0C-4011-9277-19D9DFB0E160}" sibTransId="{34AF89FE-1734-4D60-A4BB-7F0EEE2EAC42}"/>
    <dgm:cxn modelId="{A299C800-B3EC-4C9B-A054-53EDB3B7FF36}" type="presParOf" srcId="{37BC7893-5DA6-48E6-A25A-BBA549FA00FB}" destId="{FE507505-CD5A-4E98-BF23-1D6573F3A77A}" srcOrd="0" destOrd="0" presId="urn:microsoft.com/office/officeart/2005/8/layout/cycle2"/>
    <dgm:cxn modelId="{D59070D6-35C2-4853-B20A-9AF052700BFF}" type="presParOf" srcId="{37BC7893-5DA6-48E6-A25A-BBA549FA00FB}" destId="{4092F390-A27E-4036-A28A-3FFD26B06A42}" srcOrd="1" destOrd="0" presId="urn:microsoft.com/office/officeart/2005/8/layout/cycle2"/>
    <dgm:cxn modelId="{EB228F0F-08AB-42A2-8466-A8B13DD58512}" type="presParOf" srcId="{4092F390-A27E-4036-A28A-3FFD26B06A42}" destId="{E106CE5C-6CB6-49C3-8BF8-A0D4D03B08F0}" srcOrd="0" destOrd="0" presId="urn:microsoft.com/office/officeart/2005/8/layout/cycle2"/>
    <dgm:cxn modelId="{0127FA05-F45E-4324-91FA-B13BFFBCBD2C}" type="presParOf" srcId="{37BC7893-5DA6-48E6-A25A-BBA549FA00FB}" destId="{708DAB51-75FB-437D-B668-D659F08B8225}" srcOrd="2" destOrd="0" presId="urn:microsoft.com/office/officeart/2005/8/layout/cycle2"/>
    <dgm:cxn modelId="{EE4D5B16-5CBE-44FF-A764-811F3B9BD69B}" type="presParOf" srcId="{37BC7893-5DA6-48E6-A25A-BBA549FA00FB}" destId="{D75E3428-695E-4F0F-B876-6158A933FC22}" srcOrd="3" destOrd="0" presId="urn:microsoft.com/office/officeart/2005/8/layout/cycle2"/>
    <dgm:cxn modelId="{DC8E56EE-B052-496A-A537-7EEA1BDB2B08}" type="presParOf" srcId="{D75E3428-695E-4F0F-B876-6158A933FC22}" destId="{D3673C1E-430B-46AD-B741-C1FABF0AB7B0}" srcOrd="0" destOrd="0" presId="urn:microsoft.com/office/officeart/2005/8/layout/cycle2"/>
    <dgm:cxn modelId="{B1153FA4-0E66-462A-9DED-A9DB60E236FE}" type="presParOf" srcId="{37BC7893-5DA6-48E6-A25A-BBA549FA00FB}" destId="{963CCF6F-84AE-4E49-8A94-8E6591014B65}" srcOrd="4" destOrd="0" presId="urn:microsoft.com/office/officeart/2005/8/layout/cycle2"/>
    <dgm:cxn modelId="{D10CFBE8-833C-4A8E-842A-811BB386A474}" type="presParOf" srcId="{37BC7893-5DA6-48E6-A25A-BBA549FA00FB}" destId="{C92AA238-5375-43C8-9C04-68D68404713F}" srcOrd="5" destOrd="0" presId="urn:microsoft.com/office/officeart/2005/8/layout/cycle2"/>
    <dgm:cxn modelId="{FF8F13A9-086C-483F-B91A-5DB31F65F998}" type="presParOf" srcId="{C92AA238-5375-43C8-9C04-68D68404713F}" destId="{02EEE8C2-BD14-44C1-A53A-4268D49D70F3}" srcOrd="0" destOrd="0" presId="urn:microsoft.com/office/officeart/2005/8/layout/cycle2"/>
    <dgm:cxn modelId="{3D4425AA-8F42-47B3-AA6B-7025F2B63C56}" type="presParOf" srcId="{37BC7893-5DA6-48E6-A25A-BBA549FA00FB}" destId="{767CF597-9CB7-41C7-BEBD-23FA4D538EEE}" srcOrd="6" destOrd="0" presId="urn:microsoft.com/office/officeart/2005/8/layout/cycle2"/>
    <dgm:cxn modelId="{238D11DE-AC5C-4834-88D6-65FD4921AB95}" type="presParOf" srcId="{37BC7893-5DA6-48E6-A25A-BBA549FA00FB}" destId="{0E32C5B5-6BDF-4AEA-837F-DF63D1ACE530}" srcOrd="7" destOrd="0" presId="urn:microsoft.com/office/officeart/2005/8/layout/cycle2"/>
    <dgm:cxn modelId="{6CE82567-F66B-4EF6-8B1C-8ABE1B306A3F}" type="presParOf" srcId="{0E32C5B5-6BDF-4AEA-837F-DF63D1ACE530}" destId="{F09DBC3D-41A5-409D-8551-4FD4DC845690}" srcOrd="0" destOrd="0" presId="urn:microsoft.com/office/officeart/2005/8/layout/cycle2"/>
    <dgm:cxn modelId="{2F4B03E3-EBF4-4CAB-B6EE-01B079B65BA2}" type="presParOf" srcId="{37BC7893-5DA6-48E6-A25A-BBA549FA00FB}" destId="{0207ACCE-DB17-484D-A6AD-1AEEAB6F893E}" srcOrd="8" destOrd="0" presId="urn:microsoft.com/office/officeart/2005/8/layout/cycle2"/>
    <dgm:cxn modelId="{09440D08-59BD-405A-9B6C-DE5A7D622BA4}" type="presParOf" srcId="{37BC7893-5DA6-48E6-A25A-BBA549FA00FB}" destId="{17F29D72-4C9A-40A1-B333-4346477C308B}" srcOrd="9" destOrd="0" presId="urn:microsoft.com/office/officeart/2005/8/layout/cycle2"/>
    <dgm:cxn modelId="{31077166-60FA-4928-99E8-29635536E38E}" type="presParOf" srcId="{17F29D72-4C9A-40A1-B333-4346477C308B}" destId="{C2E5FB71-0D3E-42DF-83A2-5A335C4327D5}" srcOrd="0" destOrd="0" presId="urn:microsoft.com/office/officeart/2005/8/layout/cycle2"/>
    <dgm:cxn modelId="{F472041D-270D-44BE-98BB-6F4E4A260767}" type="presParOf" srcId="{37BC7893-5DA6-48E6-A25A-BBA549FA00FB}" destId="{E4040346-4A49-48F2-B550-3C65FEA078F1}" srcOrd="10" destOrd="0" presId="urn:microsoft.com/office/officeart/2005/8/layout/cycle2"/>
    <dgm:cxn modelId="{389B059F-E75B-4BA5-968D-34C87B3D4234}" type="presParOf" srcId="{37BC7893-5DA6-48E6-A25A-BBA549FA00FB}" destId="{2C6188A6-5AF3-4FAF-80E7-DD1FB28D4E52}" srcOrd="11" destOrd="0" presId="urn:microsoft.com/office/officeart/2005/8/layout/cycle2"/>
    <dgm:cxn modelId="{376B9CF1-00F2-4539-A9A8-4561203E9E17}" type="presParOf" srcId="{2C6188A6-5AF3-4FAF-80E7-DD1FB28D4E52}" destId="{AFDBA14E-6D41-45C3-918C-5019A283FEE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1EDE89-5874-47CE-B99A-DDCC950C636D}">
      <dsp:nvSpPr>
        <dsp:cNvPr id="0" name=""/>
        <dsp:cNvSpPr/>
      </dsp:nvSpPr>
      <dsp:spPr>
        <a:xfrm>
          <a:off x="-4717953" y="-728556"/>
          <a:ext cx="5661510" cy="5661510"/>
        </a:xfrm>
        <a:prstGeom prst="blockArc">
          <a:avLst>
            <a:gd name="adj1" fmla="val 18900000"/>
            <a:gd name="adj2" fmla="val 2700000"/>
            <a:gd name="adj3" fmla="val 382"/>
          </a:avLst>
        </a:pr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4A1AE4-209E-4BAE-ADA0-4C95CD1F25D3}">
      <dsp:nvSpPr>
        <dsp:cNvPr id="0" name=""/>
        <dsp:cNvSpPr/>
      </dsp:nvSpPr>
      <dsp:spPr>
        <a:xfrm>
          <a:off x="772873" y="600640"/>
          <a:ext cx="8268433" cy="120111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3383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2100" kern="1200" dirty="0"/>
            <a:t>Crear un espacio cultural, educativo y de esparcimiento donde los usuarios tengan una interacción con los modelos energéticos , generando a su vez un atractivo y curiosidad.</a:t>
          </a:r>
        </a:p>
      </dsp:txBody>
      <dsp:txXfrm>
        <a:off x="772873" y="600640"/>
        <a:ext cx="8268433" cy="1201112"/>
      </dsp:txXfrm>
    </dsp:sp>
    <dsp:sp modelId="{766866BD-1404-4390-B284-461D134A987E}">
      <dsp:nvSpPr>
        <dsp:cNvPr id="0" name=""/>
        <dsp:cNvSpPr/>
      </dsp:nvSpPr>
      <dsp:spPr>
        <a:xfrm>
          <a:off x="22178" y="450501"/>
          <a:ext cx="1501390" cy="15013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346AB-8F02-4B43-B6EA-E763C87063B0}">
      <dsp:nvSpPr>
        <dsp:cNvPr id="0" name=""/>
        <dsp:cNvSpPr/>
      </dsp:nvSpPr>
      <dsp:spPr>
        <a:xfrm>
          <a:off x="794288" y="2463517"/>
          <a:ext cx="8268433" cy="120111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3383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2100" kern="1200" dirty="0"/>
            <a:t>Incentivar tanto a nivel individual como colectivo el uso racional de los recursos utilizando las energías renovables como una solución viable, responsable y sostenible de las energías renovables.</a:t>
          </a:r>
        </a:p>
      </dsp:txBody>
      <dsp:txXfrm>
        <a:off x="794288" y="2463517"/>
        <a:ext cx="8268433" cy="1201112"/>
      </dsp:txXfrm>
    </dsp:sp>
    <dsp:sp modelId="{BDDA1854-A276-47E8-B4E7-DCE2CE6CEDE0}">
      <dsp:nvSpPr>
        <dsp:cNvPr id="0" name=""/>
        <dsp:cNvSpPr/>
      </dsp:nvSpPr>
      <dsp:spPr>
        <a:xfrm>
          <a:off x="22178" y="2252506"/>
          <a:ext cx="1501390" cy="15013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D846C0-9A01-4017-8248-F3A93012A4C9}">
      <dsp:nvSpPr>
        <dsp:cNvPr id="0" name=""/>
        <dsp:cNvSpPr/>
      </dsp:nvSpPr>
      <dsp:spPr>
        <a:xfrm>
          <a:off x="-5340421" y="-817896"/>
          <a:ext cx="6359610" cy="6359610"/>
        </a:xfrm>
        <a:prstGeom prst="blockArc">
          <a:avLst>
            <a:gd name="adj1" fmla="val 18900000"/>
            <a:gd name="adj2" fmla="val 2700000"/>
            <a:gd name="adj3" fmla="val 340"/>
          </a:avLst>
        </a:pr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3AFF01-8FC3-4C36-BCA1-D13CF4533201}">
      <dsp:nvSpPr>
        <dsp:cNvPr id="0" name=""/>
        <dsp:cNvSpPr/>
      </dsp:nvSpPr>
      <dsp:spPr>
        <a:xfrm>
          <a:off x="655665" y="472381"/>
          <a:ext cx="8041534" cy="94476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9906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2600" kern="1200" dirty="0"/>
            <a:t>Generar modelos demostrativos que permitan educar a la población sobre el uso racional de la energía.</a:t>
          </a:r>
        </a:p>
      </dsp:txBody>
      <dsp:txXfrm>
        <a:off x="655665" y="472381"/>
        <a:ext cx="8041534" cy="944763"/>
      </dsp:txXfrm>
    </dsp:sp>
    <dsp:sp modelId="{4FD0C6C4-39FE-4160-BD7F-78A8ECB53367}">
      <dsp:nvSpPr>
        <dsp:cNvPr id="0" name=""/>
        <dsp:cNvSpPr/>
      </dsp:nvSpPr>
      <dsp:spPr>
        <a:xfrm>
          <a:off x="65188" y="354286"/>
          <a:ext cx="1180954" cy="1180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85DE21-344E-49BC-87D1-F266A2966BA7}">
      <dsp:nvSpPr>
        <dsp:cNvPr id="0" name=""/>
        <dsp:cNvSpPr/>
      </dsp:nvSpPr>
      <dsp:spPr>
        <a:xfrm>
          <a:off x="999087" y="1889526"/>
          <a:ext cx="7698113" cy="94476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9906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2600" kern="1200" dirty="0"/>
            <a:t>La utilización de  energías renovables en el hábitat en los procesos productivos.</a:t>
          </a:r>
        </a:p>
      </dsp:txBody>
      <dsp:txXfrm>
        <a:off x="999087" y="1889526"/>
        <a:ext cx="7698113" cy="944763"/>
      </dsp:txXfrm>
    </dsp:sp>
    <dsp:sp modelId="{BBC723CD-1AE2-466A-9067-CBDCC624A81F}">
      <dsp:nvSpPr>
        <dsp:cNvPr id="0" name=""/>
        <dsp:cNvSpPr/>
      </dsp:nvSpPr>
      <dsp:spPr>
        <a:xfrm>
          <a:off x="408610" y="1771431"/>
          <a:ext cx="1180954" cy="1180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34E497-F305-486D-B81F-4E8686388CE5}">
      <dsp:nvSpPr>
        <dsp:cNvPr id="0" name=""/>
        <dsp:cNvSpPr/>
      </dsp:nvSpPr>
      <dsp:spPr>
        <a:xfrm>
          <a:off x="655665" y="3306671"/>
          <a:ext cx="8041534" cy="94476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9906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2600" kern="1200" dirty="0"/>
            <a:t>Desarrollar la actividad turística en la zona.</a:t>
          </a:r>
          <a:r>
            <a:rPr lang="en-US" sz="2600" kern="1200" dirty="0"/>
            <a:t> </a:t>
          </a:r>
          <a:endParaRPr lang="es-DO" sz="2600" kern="1200" dirty="0"/>
        </a:p>
      </dsp:txBody>
      <dsp:txXfrm>
        <a:off x="655665" y="3306671"/>
        <a:ext cx="8041534" cy="944763"/>
      </dsp:txXfrm>
    </dsp:sp>
    <dsp:sp modelId="{2C1489C4-CBA0-45DB-BBAC-3EEC989D8D61}">
      <dsp:nvSpPr>
        <dsp:cNvPr id="0" name=""/>
        <dsp:cNvSpPr/>
      </dsp:nvSpPr>
      <dsp:spPr>
        <a:xfrm>
          <a:off x="65188" y="3188576"/>
          <a:ext cx="1180954" cy="1180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3434AA-F946-4B79-B115-1CEA92005E60}">
      <dsp:nvSpPr>
        <dsp:cNvPr id="0" name=""/>
        <dsp:cNvSpPr/>
      </dsp:nvSpPr>
      <dsp:spPr>
        <a:xfrm>
          <a:off x="253203" y="1273703"/>
          <a:ext cx="3821110" cy="3821110"/>
        </a:xfrm>
        <a:prstGeom prst="ellipse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392243-6CCC-4219-BF76-800A67B45C89}">
      <dsp:nvSpPr>
        <dsp:cNvPr id="0" name=""/>
        <dsp:cNvSpPr/>
      </dsp:nvSpPr>
      <dsp:spPr>
        <a:xfrm>
          <a:off x="799304" y="1819803"/>
          <a:ext cx="2728909" cy="2728909"/>
        </a:xfrm>
        <a:prstGeom prst="ellipse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0969F8-54C0-411F-892D-925B59C8F0E5}">
      <dsp:nvSpPr>
        <dsp:cNvPr id="0" name=""/>
        <dsp:cNvSpPr/>
      </dsp:nvSpPr>
      <dsp:spPr>
        <a:xfrm>
          <a:off x="1345086" y="2365585"/>
          <a:ext cx="1637345" cy="1637345"/>
        </a:xfrm>
        <a:prstGeom prst="ellipse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AB4CC7-7311-4820-8C50-15AA93036B5C}">
      <dsp:nvSpPr>
        <dsp:cNvPr id="0" name=""/>
        <dsp:cNvSpPr/>
      </dsp:nvSpPr>
      <dsp:spPr>
        <a:xfrm>
          <a:off x="1890868" y="2911367"/>
          <a:ext cx="545781" cy="54578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582EDC-FCF1-4AF9-9671-9E04D6E3A2DF}">
      <dsp:nvSpPr>
        <dsp:cNvPr id="0" name=""/>
        <dsp:cNvSpPr/>
      </dsp:nvSpPr>
      <dsp:spPr>
        <a:xfrm>
          <a:off x="4711166" y="0"/>
          <a:ext cx="1910555" cy="913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2000" kern="1200" noProof="0" dirty="0">
              <a:latin typeface="+mj-lt"/>
            </a:rPr>
            <a:t>Un Hito Símbolo Central </a:t>
          </a:r>
        </a:p>
      </dsp:txBody>
      <dsp:txXfrm>
        <a:off x="4711166" y="0"/>
        <a:ext cx="1910555" cy="913882"/>
      </dsp:txXfrm>
    </dsp:sp>
    <dsp:sp modelId="{13844EC5-2022-45CF-A19C-E7E9AB1817B4}">
      <dsp:nvSpPr>
        <dsp:cNvPr id="0" name=""/>
        <dsp:cNvSpPr/>
      </dsp:nvSpPr>
      <dsp:spPr>
        <a:xfrm>
          <a:off x="4233527" y="456941"/>
          <a:ext cx="47763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B4A967-F8E8-46F6-967B-F6A1DCDC6C36}">
      <dsp:nvSpPr>
        <dsp:cNvPr id="0" name=""/>
        <dsp:cNvSpPr/>
      </dsp:nvSpPr>
      <dsp:spPr>
        <a:xfrm rot="5400000">
          <a:off x="1832596" y="757853"/>
          <a:ext cx="2700251" cy="210161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0B9A01-7D3D-48D7-9EC9-D5A2323BA857}">
      <dsp:nvSpPr>
        <dsp:cNvPr id="0" name=""/>
        <dsp:cNvSpPr/>
      </dsp:nvSpPr>
      <dsp:spPr>
        <a:xfrm>
          <a:off x="4732831" y="573406"/>
          <a:ext cx="1910555" cy="913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2000" kern="1200" noProof="0" dirty="0">
              <a:latin typeface="+mj-lt"/>
            </a:rPr>
            <a:t>Circuito Aire </a:t>
          </a:r>
        </a:p>
      </dsp:txBody>
      <dsp:txXfrm>
        <a:off x="4732831" y="573406"/>
        <a:ext cx="1910555" cy="913882"/>
      </dsp:txXfrm>
    </dsp:sp>
    <dsp:sp modelId="{8EE3507F-F5E0-47DE-A6EB-D01C9037EBB3}">
      <dsp:nvSpPr>
        <dsp:cNvPr id="0" name=""/>
        <dsp:cNvSpPr/>
      </dsp:nvSpPr>
      <dsp:spPr>
        <a:xfrm>
          <a:off x="4267391" y="1235359"/>
          <a:ext cx="47763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DDF9B1-234B-42B8-9194-688B71BA7466}">
      <dsp:nvSpPr>
        <dsp:cNvPr id="0" name=""/>
        <dsp:cNvSpPr/>
      </dsp:nvSpPr>
      <dsp:spPr>
        <a:xfrm rot="5400000">
          <a:off x="2333925" y="1521235"/>
          <a:ext cx="2217517" cy="1646261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9D7EDF-4FB1-457B-A77E-34BB5FC30059}">
      <dsp:nvSpPr>
        <dsp:cNvPr id="0" name=""/>
        <dsp:cNvSpPr/>
      </dsp:nvSpPr>
      <dsp:spPr>
        <a:xfrm>
          <a:off x="4711166" y="1912435"/>
          <a:ext cx="1910555" cy="913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2286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1800" kern="1200" noProof="0" dirty="0">
              <a:latin typeface="+mj-lt"/>
            </a:rPr>
            <a:t>Circuito sobre Agua, Sol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2000" kern="1200" noProof="0" dirty="0">
              <a:latin typeface="+mj-lt"/>
            </a:rPr>
            <a:t>Biomasa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2000" kern="1200" noProof="0" dirty="0">
              <a:latin typeface="+mj-lt"/>
            </a:rPr>
            <a:t>Aplicaciones Rurales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2000" kern="1200" noProof="0" dirty="0">
              <a:latin typeface="+mj-lt"/>
            </a:rPr>
            <a:t>Uso Renovables en RD</a:t>
          </a:r>
        </a:p>
      </dsp:txBody>
      <dsp:txXfrm>
        <a:off x="4711166" y="1912435"/>
        <a:ext cx="1910555" cy="913882"/>
      </dsp:txXfrm>
    </dsp:sp>
    <dsp:sp modelId="{DB2D08A4-D682-4901-84A0-031F458016DD}">
      <dsp:nvSpPr>
        <dsp:cNvPr id="0" name=""/>
        <dsp:cNvSpPr/>
      </dsp:nvSpPr>
      <dsp:spPr>
        <a:xfrm>
          <a:off x="4233527" y="2369370"/>
          <a:ext cx="47763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A66066-3BCA-46FD-A25C-9410C6FF78AF}">
      <dsp:nvSpPr>
        <dsp:cNvPr id="0" name=""/>
        <dsp:cNvSpPr/>
      </dsp:nvSpPr>
      <dsp:spPr>
        <a:xfrm rot="5400000">
          <a:off x="2752528" y="2579206"/>
          <a:ext cx="1691478" cy="1270519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A40C7D-9FA6-4A76-90E5-27A632D497E8}">
      <dsp:nvSpPr>
        <dsp:cNvPr id="0" name=""/>
        <dsp:cNvSpPr/>
      </dsp:nvSpPr>
      <dsp:spPr>
        <a:xfrm>
          <a:off x="4800465" y="3444349"/>
          <a:ext cx="1910555" cy="913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2000" kern="1200" noProof="0" dirty="0">
              <a:latin typeface="+mj-lt"/>
            </a:rPr>
            <a:t>Esparcimiento y Ejercicios con Renovables </a:t>
          </a:r>
        </a:p>
      </dsp:txBody>
      <dsp:txXfrm>
        <a:off x="4800465" y="3444349"/>
        <a:ext cx="1910555" cy="913882"/>
      </dsp:txXfrm>
    </dsp:sp>
    <dsp:sp modelId="{47D3EA3C-61E5-4D1A-8689-DF5457E1A654}">
      <dsp:nvSpPr>
        <dsp:cNvPr id="0" name=""/>
        <dsp:cNvSpPr/>
      </dsp:nvSpPr>
      <dsp:spPr>
        <a:xfrm>
          <a:off x="4233527" y="3198587"/>
          <a:ext cx="47763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47172D-DD15-414E-8B93-BAEA22C2F480}">
      <dsp:nvSpPr>
        <dsp:cNvPr id="0" name=""/>
        <dsp:cNvSpPr/>
      </dsp:nvSpPr>
      <dsp:spPr>
        <a:xfrm rot="5400000">
          <a:off x="3206094" y="3335638"/>
          <a:ext cx="1162636" cy="887771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2FB774-25C0-4584-9DD4-64BF406BD943}">
      <dsp:nvSpPr>
        <dsp:cNvPr id="0" name=""/>
        <dsp:cNvSpPr/>
      </dsp:nvSpPr>
      <dsp:spPr>
        <a:xfrm>
          <a:off x="0" y="449156"/>
          <a:ext cx="4731636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9A787C-23F2-4F37-8A91-0B4588C2600D}">
      <dsp:nvSpPr>
        <dsp:cNvPr id="0" name=""/>
        <dsp:cNvSpPr/>
      </dsp:nvSpPr>
      <dsp:spPr>
        <a:xfrm>
          <a:off x="236581" y="21116"/>
          <a:ext cx="3312145" cy="85608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191" tIns="0" rIns="125191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+mj-lt"/>
            </a:rPr>
            <a:t>Administrativo</a:t>
          </a:r>
          <a:endParaRPr lang="en-US" sz="2800" kern="1200" dirty="0">
            <a:latin typeface="+mj-lt"/>
          </a:endParaRPr>
        </a:p>
      </dsp:txBody>
      <dsp:txXfrm>
        <a:off x="278371" y="62906"/>
        <a:ext cx="3228565" cy="772500"/>
      </dsp:txXfrm>
    </dsp:sp>
    <dsp:sp modelId="{467914F0-873D-47A4-9C83-494A25BFBCE6}">
      <dsp:nvSpPr>
        <dsp:cNvPr id="0" name=""/>
        <dsp:cNvSpPr/>
      </dsp:nvSpPr>
      <dsp:spPr>
        <a:xfrm>
          <a:off x="0" y="1764596"/>
          <a:ext cx="4731636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77430F-C1F9-44E9-87E7-DA537EF40B6A}">
      <dsp:nvSpPr>
        <dsp:cNvPr id="0" name=""/>
        <dsp:cNvSpPr/>
      </dsp:nvSpPr>
      <dsp:spPr>
        <a:xfrm>
          <a:off x="236581" y="1336556"/>
          <a:ext cx="3312145" cy="85608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191" tIns="0" rIns="125191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+mj-lt"/>
            </a:rPr>
            <a:t>Servicios</a:t>
          </a:r>
          <a:endParaRPr lang="en-US" sz="2800" kern="1200" dirty="0">
            <a:latin typeface="+mj-lt"/>
          </a:endParaRPr>
        </a:p>
      </dsp:txBody>
      <dsp:txXfrm>
        <a:off x="278371" y="1378346"/>
        <a:ext cx="3228565" cy="772500"/>
      </dsp:txXfrm>
    </dsp:sp>
    <dsp:sp modelId="{92767256-6423-4AE3-B293-F36198F651A6}">
      <dsp:nvSpPr>
        <dsp:cNvPr id="0" name=""/>
        <dsp:cNvSpPr/>
      </dsp:nvSpPr>
      <dsp:spPr>
        <a:xfrm>
          <a:off x="0" y="3080035"/>
          <a:ext cx="4731636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97124B-A49A-4D0C-AE82-7BDD3370072C}">
      <dsp:nvSpPr>
        <dsp:cNvPr id="0" name=""/>
        <dsp:cNvSpPr/>
      </dsp:nvSpPr>
      <dsp:spPr>
        <a:xfrm>
          <a:off x="236581" y="2651996"/>
          <a:ext cx="3312145" cy="85608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191" tIns="0" rIns="125191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</a:rPr>
            <a:t>Estacionamientos y Paisajismo</a:t>
          </a:r>
          <a:endParaRPr lang="en-US" sz="2800" kern="1200" dirty="0">
            <a:latin typeface="+mj-lt"/>
          </a:endParaRPr>
        </a:p>
      </dsp:txBody>
      <dsp:txXfrm>
        <a:off x="278371" y="2693786"/>
        <a:ext cx="3228565" cy="7725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507505-CD5A-4E98-BF23-1D6573F3A77A}">
      <dsp:nvSpPr>
        <dsp:cNvPr id="0" name=""/>
        <dsp:cNvSpPr/>
      </dsp:nvSpPr>
      <dsp:spPr>
        <a:xfrm>
          <a:off x="3846708" y="1222"/>
          <a:ext cx="1597966" cy="159796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2200" kern="1200" noProof="0" dirty="0">
              <a:latin typeface="+mj-lt"/>
            </a:rPr>
            <a:t>Agua</a:t>
          </a:r>
        </a:p>
      </dsp:txBody>
      <dsp:txXfrm>
        <a:off x="4080725" y="235239"/>
        <a:ext cx="1129932" cy="1129932"/>
      </dsp:txXfrm>
    </dsp:sp>
    <dsp:sp modelId="{4092F390-A27E-4036-A28A-3FFD26B06A42}">
      <dsp:nvSpPr>
        <dsp:cNvPr id="0" name=""/>
        <dsp:cNvSpPr/>
      </dsp:nvSpPr>
      <dsp:spPr>
        <a:xfrm rot="1800000">
          <a:off x="5462007" y="1124599"/>
          <a:ext cx="425222" cy="5393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>
            <a:latin typeface="+mj-lt"/>
          </a:endParaRPr>
        </a:p>
      </dsp:txBody>
      <dsp:txXfrm>
        <a:off x="5470552" y="1200570"/>
        <a:ext cx="297655" cy="323587"/>
      </dsp:txXfrm>
    </dsp:sp>
    <dsp:sp modelId="{708DAB51-75FB-437D-B668-D659F08B8225}">
      <dsp:nvSpPr>
        <dsp:cNvPr id="0" name=""/>
        <dsp:cNvSpPr/>
      </dsp:nvSpPr>
      <dsp:spPr>
        <a:xfrm>
          <a:off x="5925405" y="1201358"/>
          <a:ext cx="1597966" cy="159796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2200" kern="1200" noProof="0" dirty="0">
              <a:latin typeface="+mj-lt"/>
            </a:rPr>
            <a:t>Aire</a:t>
          </a:r>
        </a:p>
      </dsp:txBody>
      <dsp:txXfrm>
        <a:off x="6159422" y="1435375"/>
        <a:ext cx="1129932" cy="1129932"/>
      </dsp:txXfrm>
    </dsp:sp>
    <dsp:sp modelId="{D75E3428-695E-4F0F-B876-6158A933FC22}">
      <dsp:nvSpPr>
        <dsp:cNvPr id="0" name=""/>
        <dsp:cNvSpPr/>
      </dsp:nvSpPr>
      <dsp:spPr>
        <a:xfrm rot="5400000">
          <a:off x="6511777" y="2918786"/>
          <a:ext cx="425222" cy="5393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>
            <a:latin typeface="+mj-lt"/>
          </a:endParaRPr>
        </a:p>
      </dsp:txBody>
      <dsp:txXfrm>
        <a:off x="6575561" y="2962866"/>
        <a:ext cx="297655" cy="323587"/>
      </dsp:txXfrm>
    </dsp:sp>
    <dsp:sp modelId="{963CCF6F-84AE-4E49-8A94-8E6591014B65}">
      <dsp:nvSpPr>
        <dsp:cNvPr id="0" name=""/>
        <dsp:cNvSpPr/>
      </dsp:nvSpPr>
      <dsp:spPr>
        <a:xfrm>
          <a:off x="5925405" y="3601631"/>
          <a:ext cx="1597966" cy="159796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2200" kern="1200" noProof="0" dirty="0">
              <a:latin typeface="+mj-lt"/>
            </a:rPr>
            <a:t>Sol</a:t>
          </a:r>
        </a:p>
      </dsp:txBody>
      <dsp:txXfrm>
        <a:off x="6159422" y="3835648"/>
        <a:ext cx="1129932" cy="1129932"/>
      </dsp:txXfrm>
    </dsp:sp>
    <dsp:sp modelId="{C92AA238-5375-43C8-9C04-68D68404713F}">
      <dsp:nvSpPr>
        <dsp:cNvPr id="0" name=""/>
        <dsp:cNvSpPr/>
      </dsp:nvSpPr>
      <dsp:spPr>
        <a:xfrm rot="9000000">
          <a:off x="5482851" y="4725008"/>
          <a:ext cx="425222" cy="5393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>
            <a:latin typeface="+mj-lt"/>
          </a:endParaRPr>
        </a:p>
      </dsp:txBody>
      <dsp:txXfrm rot="10800000">
        <a:off x="5601873" y="4800979"/>
        <a:ext cx="297655" cy="323587"/>
      </dsp:txXfrm>
    </dsp:sp>
    <dsp:sp modelId="{767CF597-9CB7-41C7-BEBD-23FA4D538EEE}">
      <dsp:nvSpPr>
        <dsp:cNvPr id="0" name=""/>
        <dsp:cNvSpPr/>
      </dsp:nvSpPr>
      <dsp:spPr>
        <a:xfrm>
          <a:off x="3846708" y="4801767"/>
          <a:ext cx="1597966" cy="159796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2200" kern="1200" noProof="0" dirty="0">
              <a:latin typeface="+mj-lt"/>
            </a:rPr>
            <a:t>Biomasa</a:t>
          </a:r>
        </a:p>
      </dsp:txBody>
      <dsp:txXfrm>
        <a:off x="4080725" y="5035784"/>
        <a:ext cx="1129932" cy="1129932"/>
      </dsp:txXfrm>
    </dsp:sp>
    <dsp:sp modelId="{0E32C5B5-6BDF-4AEA-837F-DF63D1ACE530}">
      <dsp:nvSpPr>
        <dsp:cNvPr id="0" name=""/>
        <dsp:cNvSpPr/>
      </dsp:nvSpPr>
      <dsp:spPr>
        <a:xfrm rot="12600000">
          <a:off x="3408927" y="4738732"/>
          <a:ext cx="421529" cy="5393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>
            <a:latin typeface="+mj-lt"/>
          </a:endParaRPr>
        </a:p>
      </dsp:txBody>
      <dsp:txXfrm rot="10800000">
        <a:off x="3526915" y="4878210"/>
        <a:ext cx="295070" cy="323587"/>
      </dsp:txXfrm>
    </dsp:sp>
    <dsp:sp modelId="{0207ACCE-DB17-484D-A6AD-1AEEAB6F893E}">
      <dsp:nvSpPr>
        <dsp:cNvPr id="0" name=""/>
        <dsp:cNvSpPr/>
      </dsp:nvSpPr>
      <dsp:spPr>
        <a:xfrm>
          <a:off x="1768011" y="3572612"/>
          <a:ext cx="1597966" cy="165600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2200" kern="1200" noProof="0" dirty="0">
              <a:latin typeface="+mj-lt"/>
            </a:rPr>
            <a:t>Aplicaciones Rurales</a:t>
          </a:r>
        </a:p>
      </dsp:txBody>
      <dsp:txXfrm>
        <a:off x="2002028" y="3815128"/>
        <a:ext cx="1129932" cy="1170972"/>
      </dsp:txXfrm>
    </dsp:sp>
    <dsp:sp modelId="{17F29D72-4C9A-40A1-B333-4346477C308B}">
      <dsp:nvSpPr>
        <dsp:cNvPr id="0" name=""/>
        <dsp:cNvSpPr/>
      </dsp:nvSpPr>
      <dsp:spPr>
        <a:xfrm rot="16200000">
          <a:off x="2400007" y="2997336"/>
          <a:ext cx="333974" cy="5393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DO" sz="2300" kern="1200"/>
        </a:p>
      </dsp:txBody>
      <dsp:txXfrm>
        <a:off x="2450103" y="3155295"/>
        <a:ext cx="233782" cy="323587"/>
      </dsp:txXfrm>
    </dsp:sp>
    <dsp:sp modelId="{E4040346-4A49-48F2-B550-3C65FEA078F1}">
      <dsp:nvSpPr>
        <dsp:cNvPr id="0" name=""/>
        <dsp:cNvSpPr/>
      </dsp:nvSpPr>
      <dsp:spPr>
        <a:xfrm>
          <a:off x="1618066" y="1058212"/>
          <a:ext cx="1897856" cy="188425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1700" kern="1200" noProof="0" dirty="0">
              <a:latin typeface="+mj-lt"/>
            </a:rPr>
            <a:t>Esparcimiento y Ejercicios con Renovables</a:t>
          </a:r>
        </a:p>
      </dsp:txBody>
      <dsp:txXfrm>
        <a:off x="1896001" y="1334155"/>
        <a:ext cx="1341986" cy="1332372"/>
      </dsp:txXfrm>
    </dsp:sp>
    <dsp:sp modelId="{2C6188A6-5AF3-4FAF-80E7-DD1FB28D4E52}">
      <dsp:nvSpPr>
        <dsp:cNvPr id="0" name=""/>
        <dsp:cNvSpPr/>
      </dsp:nvSpPr>
      <dsp:spPr>
        <a:xfrm rot="19800000">
          <a:off x="3488703" y="1098464"/>
          <a:ext cx="346659" cy="5393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DO" sz="1700" kern="1200">
            <a:latin typeface="+mj-lt"/>
          </a:endParaRPr>
        </a:p>
      </dsp:txBody>
      <dsp:txXfrm>
        <a:off x="3495670" y="1232327"/>
        <a:ext cx="242661" cy="3235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18E231A-965F-0C47-8275-7347653065DF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B23BF0E-D2A0-AD4A-ABE4-8A68BE47E8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9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D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3BF0E-D2A0-AD4A-ABE4-8A68BE47E80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66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D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3BF0E-D2A0-AD4A-ABE4-8A68BE47E80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90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3BF0E-D2A0-AD4A-ABE4-8A68BE47E80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311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D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3BF0E-D2A0-AD4A-ABE4-8A68BE47E80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328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D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3BF0E-D2A0-AD4A-ABE4-8A68BE47E80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076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3BF0E-D2A0-AD4A-ABE4-8A68BE47E80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653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3BF0E-D2A0-AD4A-ABE4-8A68BE47E80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653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D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3BF0E-D2A0-AD4A-ABE4-8A68BE47E80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43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35" y="0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DA47-049F-1042-9E8F-D672C7FD0E5B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7363A-C91E-5843-90FD-69A253283626}" type="slidenum">
              <a:rPr lang="en-US" smtClean="0"/>
              <a:t>‹Nº›</a:t>
            </a:fld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75066" cy="9131299"/>
          </a:xfrm>
          <a:prstGeom prst="rect">
            <a:avLst/>
          </a:prstGeom>
        </p:spPr>
      </p:pic>
      <p:sp>
        <p:nvSpPr>
          <p:cNvPr id="9" name="Marcador de texto 8"/>
          <p:cNvSpPr>
            <a:spLocks noGrp="1"/>
          </p:cNvSpPr>
          <p:nvPr>
            <p:ph type="body" sz="quarter" idx="12"/>
          </p:nvPr>
        </p:nvSpPr>
        <p:spPr>
          <a:xfrm>
            <a:off x="592138" y="1690688"/>
            <a:ext cx="9128125" cy="17129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539" y="322262"/>
            <a:ext cx="5182128" cy="787400"/>
          </a:xfrm>
          <a:prstGeom prst="rect">
            <a:avLst/>
          </a:prstGeom>
        </p:spPr>
        <p:txBody>
          <a:bodyPr/>
          <a:lstStyle>
            <a:lvl2pPr marL="457200" indent="0" algn="l">
              <a:buNone/>
              <a:defRPr sz="3200" b="1" baseline="0"/>
            </a:lvl2pPr>
          </a:lstStyle>
          <a:p>
            <a:pPr lvl="1"/>
            <a:r>
              <a:rPr lang="es-DO" dirty="0"/>
              <a:t>ÍNDICE TEMÁTICO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080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DA47-049F-1042-9E8F-D672C7FD0E5B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7363A-C91E-5843-90FD-69A253283626}" type="slidenum">
              <a:rPr lang="en-US" smtClean="0"/>
              <a:t>‹Nº›</a:t>
            </a:fld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6" name="Rectángulo 5"/>
          <p:cNvSpPr/>
          <p:nvPr userDrawn="1"/>
        </p:nvSpPr>
        <p:spPr>
          <a:xfrm>
            <a:off x="2069745" y="344101"/>
            <a:ext cx="80321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DO" sz="2800" b="1" dirty="0">
                <a:solidFill>
                  <a:srgbClr val="FFFFFF"/>
                </a:solidFill>
                <a:latin typeface="Gill Sans MT" panose="020B0502020104020203" pitchFamily="34" charset="0"/>
              </a:rPr>
              <a:t>TÍTULO DE LA PRESENTACIÓN</a:t>
            </a:r>
            <a:endParaRPr lang="es-ES_tradnl" sz="2800" b="1" i="0" u="none" strike="noStrike" baseline="30000" dirty="0">
              <a:solidFill>
                <a:srgbClr val="FFFFFF"/>
              </a:solidFill>
              <a:latin typeface="Gill Sans MT" panose="020B0502020104020203" pitchFamily="34" charset="0"/>
            </a:endParaRPr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2"/>
          </p:nvPr>
        </p:nvSpPr>
        <p:spPr>
          <a:xfrm>
            <a:off x="1557338" y="1690688"/>
            <a:ext cx="9110662" cy="1763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550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DA47-049F-1042-9E8F-D672C7FD0E5B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7363A-C91E-5843-90FD-69A253283626}" type="slidenum">
              <a:rPr lang="en-US" smtClean="0"/>
              <a:t>‹Nº›</a:t>
            </a:fld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8" name="Marcador de texto 7"/>
          <p:cNvSpPr>
            <a:spLocks noGrp="1"/>
          </p:cNvSpPr>
          <p:nvPr>
            <p:ph type="body" sz="quarter" idx="12" hasCustomPrompt="1"/>
          </p:nvPr>
        </p:nvSpPr>
        <p:spPr>
          <a:xfrm>
            <a:off x="7645400" y="3386138"/>
            <a:ext cx="3040063" cy="1889125"/>
          </a:xfrm>
          <a:prstGeom prst="rect">
            <a:avLst/>
          </a:prstGeom>
        </p:spPr>
        <p:txBody>
          <a:bodyPr/>
          <a:lstStyle>
            <a:lvl4pPr marL="1371600" indent="0" algn="r">
              <a:buNone/>
              <a:defRPr sz="3600" b="1" baseline="0">
                <a:solidFill>
                  <a:schemeClr val="bg1"/>
                </a:solidFill>
              </a:defRPr>
            </a:lvl4pPr>
          </a:lstStyle>
          <a:p>
            <a:pPr lvl="3"/>
            <a:r>
              <a:rPr lang="es-ES" dirty="0"/>
              <a:t>OTRO TEMA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027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" y="-2223655"/>
            <a:ext cx="12150437" cy="9081655"/>
          </a:xfrm>
          <a:prstGeom prst="rect">
            <a:avLst/>
          </a:prstGeom>
        </p:spPr>
      </p:pic>
      <p:sp>
        <p:nvSpPr>
          <p:cNvPr id="4" name="Marcador de texto 7"/>
          <p:cNvSpPr>
            <a:spLocks noGrp="1"/>
          </p:cNvSpPr>
          <p:nvPr>
            <p:ph type="body" sz="quarter" idx="12" hasCustomPrompt="1"/>
          </p:nvPr>
        </p:nvSpPr>
        <p:spPr>
          <a:xfrm>
            <a:off x="7645400" y="3419476"/>
            <a:ext cx="3040063" cy="1889125"/>
          </a:xfrm>
          <a:prstGeom prst="rect">
            <a:avLst/>
          </a:prstGeom>
        </p:spPr>
        <p:txBody>
          <a:bodyPr/>
          <a:lstStyle>
            <a:lvl4pPr marL="1371600" indent="0" algn="r">
              <a:buNone/>
              <a:defRPr sz="3600" b="1" baseline="0">
                <a:solidFill>
                  <a:schemeClr val="bg1"/>
                </a:solidFill>
              </a:defRPr>
            </a:lvl4pPr>
          </a:lstStyle>
          <a:p>
            <a:pPr lvl="3"/>
            <a:r>
              <a:rPr lang="es-ES" dirty="0"/>
              <a:t>OTRO TEMA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020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DA47-049F-1042-9E8F-D672C7FD0E5B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7363A-C91E-5843-90FD-69A253283626}" type="slidenum">
              <a:rPr lang="en-US" smtClean="0"/>
              <a:t>‹Nº›</a:t>
            </a:fld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1"/>
            <a:ext cx="12192000" cy="9144001"/>
          </a:xfrm>
          <a:prstGeom prst="rect">
            <a:avLst/>
          </a:prstGeom>
        </p:spPr>
      </p:pic>
      <p:sp>
        <p:nvSpPr>
          <p:cNvPr id="8" name="Marcador de texto 7"/>
          <p:cNvSpPr>
            <a:spLocks noGrp="1"/>
          </p:cNvSpPr>
          <p:nvPr>
            <p:ph type="body" sz="quarter" idx="12" hasCustomPrompt="1"/>
          </p:nvPr>
        </p:nvSpPr>
        <p:spPr>
          <a:xfrm>
            <a:off x="3360738" y="2826544"/>
            <a:ext cx="5122862" cy="965200"/>
          </a:xfrm>
          <a:prstGeom prst="rect">
            <a:avLst/>
          </a:prstGeom>
        </p:spPr>
        <p:txBody>
          <a:bodyPr/>
          <a:lstStyle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/>
            </a:lvl2pPr>
          </a:lstStyle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DO" sz="3200" b="1" dirty="0">
                <a:solidFill>
                  <a:srgbClr val="69BD4D"/>
                </a:solidFill>
                <a:latin typeface="Gill Sans MT" panose="020B0502020104020203" pitchFamily="34" charset="0"/>
                <a:cs typeface="Helvetica" panose="020B0604020202020204" pitchFamily="34" charset="0"/>
              </a:rPr>
              <a:t>MUCHAS GRACIAS!</a:t>
            </a:r>
            <a:endParaRPr lang="en-US" sz="2800" b="1" dirty="0">
              <a:solidFill>
                <a:srgbClr val="69BD4D"/>
              </a:solidFill>
              <a:latin typeface="GillSans Light" panose="020B0402020204020204" pitchFamily="34" charset="0"/>
              <a:cs typeface="Helvetica" panose="020B0604020202020204" pitchFamily="34" charset="0"/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706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DA47-049F-1042-9E8F-D672C7FD0E5B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7363A-C91E-5843-90FD-69A253283626}" type="slidenum">
              <a:rPr lang="en-US" smtClean="0"/>
              <a:t>‹Nº›</a:t>
            </a:fld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1"/>
            <a:ext cx="12192000" cy="914400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69101"/>
            <a:ext cx="4546032" cy="2768254"/>
          </a:xfrm>
          <a:prstGeom prst="rect">
            <a:avLst/>
          </a:prstGeom>
        </p:spPr>
      </p:pic>
      <p:sp>
        <p:nvSpPr>
          <p:cNvPr id="9" name="Marcador de texto 8"/>
          <p:cNvSpPr>
            <a:spLocks noGrp="1"/>
          </p:cNvSpPr>
          <p:nvPr>
            <p:ph type="body" sz="quarter" idx="12" hasCustomPrompt="1"/>
          </p:nvPr>
        </p:nvSpPr>
        <p:spPr>
          <a:xfrm>
            <a:off x="1574800" y="2489200"/>
            <a:ext cx="3437467" cy="172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s-ES" dirty="0"/>
              <a:t>Nombre del departamento</a:t>
            </a:r>
          </a:p>
          <a:p>
            <a:pPr lvl="0"/>
            <a:r>
              <a:rPr lang="es-ES" dirty="0"/>
              <a:t>(SIGLAS)</a:t>
            </a:r>
          </a:p>
        </p:txBody>
      </p:sp>
    </p:spTree>
    <p:extLst>
      <p:ext uri="{BB962C8B-B14F-4D97-AF65-F5344CB8AC3E}">
        <p14:creationId xmlns:p14="http://schemas.microsoft.com/office/powerpoint/2010/main" val="3299958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D0FC-74BC-494E-8FB6-4708F32A39A8}" type="datetimeFigureOut">
              <a:rPr lang="es-DO" smtClean="0"/>
              <a:t>5/3/2019</a:t>
            </a:fld>
            <a:endParaRPr lang="es-D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D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D7B7-A371-4B7B-ADF9-52AE3A19D75D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491531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174" y="0"/>
            <a:ext cx="9144000" cy="685585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084064" y="3633216"/>
            <a:ext cx="4511040" cy="731520"/>
          </a:xfrm>
          <a:prstGeom prst="rect">
            <a:avLst/>
          </a:prstGeom>
        </p:spPr>
        <p:txBody>
          <a:bodyPr anchor="b"/>
          <a:lstStyle>
            <a:lvl1pPr algn="l">
              <a:defRPr sz="2000" b="0" kern="2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VICEMINISTERIO</a:t>
            </a:r>
            <a:br>
              <a:rPr lang="en-US" dirty="0"/>
            </a:br>
            <a:r>
              <a:rPr lang="en-US" dirty="0"/>
              <a:t>DEPARTAMENTO</a:t>
            </a:r>
          </a:p>
        </p:txBody>
      </p:sp>
    </p:spTree>
    <p:extLst>
      <p:ext uri="{BB962C8B-B14F-4D97-AF65-F5344CB8AC3E}">
        <p14:creationId xmlns:p14="http://schemas.microsoft.com/office/powerpoint/2010/main" val="915410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rgbClr val="0090D7"/>
                </a:solidFill>
              </a:defRPr>
            </a:lvl1pPr>
          </a:lstStyle>
          <a:p>
            <a:r>
              <a:rPr lang="en-US" dirty="0"/>
              <a:t>TÍTULO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0090D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Subtítulo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DA47-049F-1042-9E8F-D672C7FD0E5B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363A-C91E-5843-90FD-69A25328362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980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solidFill>
          <a:srgbClr val="3EA233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"/>
            <a:ext cx="12192000" cy="1589519"/>
          </a:xfrm>
          <a:prstGeom prst="rect">
            <a:avLst/>
          </a:prstGeom>
          <a:solidFill>
            <a:srgbClr val="0090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921716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TÍTULO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primer </a:t>
            </a:r>
            <a:r>
              <a:rPr lang="en-US" dirty="0" err="1"/>
              <a:t>nivel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Segungo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n-US" dirty="0"/>
          </a:p>
          <a:p>
            <a:pPr lvl="2"/>
            <a:r>
              <a:rPr lang="en-US" dirty="0" err="1"/>
              <a:t>Tercer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n-US" dirty="0"/>
          </a:p>
          <a:p>
            <a:pPr lvl="3"/>
            <a:r>
              <a:rPr lang="en-US" dirty="0"/>
              <a:t>Cuarto </a:t>
            </a:r>
            <a:r>
              <a:rPr lang="en-US" dirty="0" err="1"/>
              <a:t>nivel</a:t>
            </a:r>
            <a:endParaRPr lang="en-US" dirty="0"/>
          </a:p>
          <a:p>
            <a:pPr lvl="4"/>
            <a:r>
              <a:rPr lang="en-US" dirty="0" err="1"/>
              <a:t>Quinto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DA47-049F-1042-9E8F-D672C7FD0E5B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363A-C91E-5843-90FD-69A25328362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58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solidFill>
          <a:srgbClr val="3EA233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"/>
            <a:ext cx="12192000" cy="4562476"/>
          </a:xfrm>
          <a:prstGeom prst="rect">
            <a:avLst/>
          </a:prstGeom>
          <a:solidFill>
            <a:srgbClr val="0090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TÍTULO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DA47-049F-1042-9E8F-D672C7FD0E5B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363A-C91E-5843-90FD-69A25328362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87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Pr>
        <a:solidFill>
          <a:srgbClr val="3EA233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1"/>
            <a:ext cx="12192000" cy="1589519"/>
          </a:xfrm>
          <a:prstGeom prst="rect">
            <a:avLst/>
          </a:prstGeom>
          <a:solidFill>
            <a:srgbClr val="0090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794758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TÍTULO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err="1"/>
              <a:t>Texto</a:t>
            </a:r>
            <a:r>
              <a:rPr lang="en-US" dirty="0"/>
              <a:t> primer </a:t>
            </a:r>
            <a:r>
              <a:rPr lang="en-US" dirty="0" err="1"/>
              <a:t>nivel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Segungo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n-US" dirty="0"/>
          </a:p>
          <a:p>
            <a:pPr lvl="2"/>
            <a:r>
              <a:rPr lang="en-US" dirty="0" err="1"/>
              <a:t>Tercer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n-US" dirty="0"/>
          </a:p>
          <a:p>
            <a:pPr lvl="3"/>
            <a:r>
              <a:rPr lang="en-US" dirty="0"/>
              <a:t>Cuarto </a:t>
            </a:r>
            <a:r>
              <a:rPr lang="en-US" dirty="0" err="1"/>
              <a:t>nivel</a:t>
            </a:r>
            <a:endParaRPr lang="en-US" dirty="0"/>
          </a:p>
          <a:p>
            <a:pPr lvl="4"/>
            <a:r>
              <a:rPr lang="en-US" dirty="0" err="1"/>
              <a:t>Quinto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err="1"/>
              <a:t>Texto</a:t>
            </a:r>
            <a:r>
              <a:rPr lang="en-US" dirty="0"/>
              <a:t> primer </a:t>
            </a:r>
            <a:r>
              <a:rPr lang="en-US" dirty="0" err="1"/>
              <a:t>nivel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Segungo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n-US" dirty="0"/>
          </a:p>
          <a:p>
            <a:pPr lvl="2"/>
            <a:r>
              <a:rPr lang="en-US" dirty="0" err="1"/>
              <a:t>Tercer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n-US" dirty="0"/>
          </a:p>
          <a:p>
            <a:pPr lvl="3"/>
            <a:r>
              <a:rPr lang="en-US" dirty="0"/>
              <a:t>Cuarto </a:t>
            </a:r>
            <a:r>
              <a:rPr lang="en-US" dirty="0" err="1"/>
              <a:t>nivel</a:t>
            </a:r>
            <a:endParaRPr lang="en-US" dirty="0"/>
          </a:p>
          <a:p>
            <a:pPr lvl="4"/>
            <a:r>
              <a:rPr lang="en-US" dirty="0" err="1"/>
              <a:t>Quinto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DA47-049F-1042-9E8F-D672C7FD0E5B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363A-C91E-5843-90FD-69A25328362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31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solidFill>
          <a:srgbClr val="3EA233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4391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Súbtítulo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21196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err="1"/>
              <a:t>Texto</a:t>
            </a:r>
            <a:r>
              <a:rPr lang="en-US" dirty="0"/>
              <a:t> primer </a:t>
            </a:r>
            <a:r>
              <a:rPr lang="en-US" dirty="0" err="1"/>
              <a:t>nivel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Segungo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n-US" dirty="0"/>
          </a:p>
          <a:p>
            <a:pPr lvl="2"/>
            <a:r>
              <a:rPr lang="en-US" dirty="0" err="1"/>
              <a:t>Tercer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n-US" dirty="0"/>
          </a:p>
          <a:p>
            <a:pPr lvl="3"/>
            <a:r>
              <a:rPr lang="en-US" dirty="0"/>
              <a:t>Cuarto </a:t>
            </a:r>
            <a:r>
              <a:rPr lang="en-US" dirty="0" err="1"/>
              <a:t>nivel</a:t>
            </a:r>
            <a:endParaRPr lang="en-US" dirty="0"/>
          </a:p>
          <a:p>
            <a:pPr lvl="4"/>
            <a:r>
              <a:rPr lang="en-US" dirty="0" err="1"/>
              <a:t>Quinto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4391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Súbtítulo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21196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err="1"/>
              <a:t>Texto</a:t>
            </a:r>
            <a:r>
              <a:rPr lang="en-US" dirty="0"/>
              <a:t> primer </a:t>
            </a:r>
            <a:r>
              <a:rPr lang="en-US" dirty="0" err="1"/>
              <a:t>nivel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Segungo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n-US" dirty="0"/>
          </a:p>
          <a:p>
            <a:pPr lvl="2"/>
            <a:r>
              <a:rPr lang="en-US" dirty="0" err="1"/>
              <a:t>Tercer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n-US" dirty="0"/>
          </a:p>
          <a:p>
            <a:pPr lvl="3"/>
            <a:r>
              <a:rPr lang="en-US" dirty="0"/>
              <a:t>Cuarto </a:t>
            </a:r>
            <a:r>
              <a:rPr lang="en-US" dirty="0" err="1"/>
              <a:t>nivel</a:t>
            </a:r>
            <a:endParaRPr lang="en-US" dirty="0"/>
          </a:p>
          <a:p>
            <a:pPr lvl="4"/>
            <a:r>
              <a:rPr lang="en-US" dirty="0" err="1"/>
              <a:t>Quinto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DA47-049F-1042-9E8F-D672C7FD0E5B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363A-C91E-5843-90FD-69A253283626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-1"/>
            <a:ext cx="12192000" cy="1589519"/>
          </a:xfrm>
          <a:prstGeom prst="rect">
            <a:avLst/>
          </a:prstGeom>
          <a:solidFill>
            <a:srgbClr val="0090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794758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1009092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bg>
      <p:bgPr>
        <a:solidFill>
          <a:srgbClr val="3EA233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TÍTULO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DA47-049F-1042-9E8F-D672C7FD0E5B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363A-C91E-5843-90FD-69A25328362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62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DA47-049F-1042-9E8F-D672C7FD0E5B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7363A-C91E-5843-90FD-69A253283626}" type="slidenum">
              <a:rPr lang="en-US" smtClean="0"/>
              <a:t>‹Nº›</a:t>
            </a:fld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8" name="Marcador de texto 7"/>
          <p:cNvSpPr>
            <a:spLocks noGrp="1"/>
          </p:cNvSpPr>
          <p:nvPr>
            <p:ph type="body" sz="quarter" idx="12" hasCustomPrompt="1"/>
          </p:nvPr>
        </p:nvSpPr>
        <p:spPr>
          <a:xfrm>
            <a:off x="1049338" y="2049463"/>
            <a:ext cx="5013325" cy="8292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/>
            </a:lvl1pPr>
          </a:lstStyle>
          <a:p>
            <a:pPr lvl="0"/>
            <a:r>
              <a:rPr lang="es-ES" dirty="0"/>
              <a:t>T</a:t>
            </a:r>
            <a:r>
              <a:rPr lang="es-DO" dirty="0"/>
              <a:t>ÍTULO DEL</a:t>
            </a:r>
          </a:p>
          <a:p>
            <a:pPr lvl="0"/>
            <a:r>
              <a:rPr lang="es-DO" dirty="0"/>
              <a:t>TEMA</a:t>
            </a:r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13" hasCustomPrompt="1"/>
          </p:nvPr>
        </p:nvSpPr>
        <p:spPr>
          <a:xfrm>
            <a:off x="1049338" y="3000111"/>
            <a:ext cx="5013325" cy="474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s-DO" dirty="0"/>
              <a:t>Subtítulo del tema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543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8DA47-049F-1042-9E8F-D672C7FD0E5B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7363A-C91E-5843-90FD-69A253283626}" type="slidenum">
              <a:rPr lang="en-US" smtClean="0"/>
              <a:t>‹Nº›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653" y="6042991"/>
            <a:ext cx="852694" cy="85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3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62" r:id="rId9"/>
    <p:sldLayoutId id="2147483663" r:id="rId10"/>
    <p:sldLayoutId id="2147483664" r:id="rId11"/>
    <p:sldLayoutId id="2147483665" r:id="rId12"/>
    <p:sldLayoutId id="2147483668" r:id="rId13"/>
    <p:sldLayoutId id="2147483666" r:id="rId14"/>
    <p:sldLayoutId id="2147483667" r:id="rId15"/>
    <p:sldLayoutId id="214748366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Gill Sans MT" charset="0"/>
          <a:ea typeface="Gill Sans MT" charset="0"/>
          <a:cs typeface="Gill Sans M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Gill Sans MT" charset="0"/>
          <a:ea typeface="Gill Sans MT" charset="0"/>
          <a:cs typeface="Gill Sans M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Gill Sans MT" charset="0"/>
          <a:ea typeface="Gill Sans MT" charset="0"/>
          <a:cs typeface="Gill Sans M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Gill Sans MT" charset="0"/>
          <a:ea typeface="Gill Sans MT" charset="0"/>
          <a:cs typeface="Gill Sans M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Gill Sans MT" charset="0"/>
          <a:ea typeface="Gill Sans MT" charset="0"/>
          <a:cs typeface="Gill Sans M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6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openxmlformats.org/officeDocument/2006/relationships/diagramColors" Target="../diagrams/colors5.xml"/><Relationship Id="rId3" Type="http://schemas.openxmlformats.org/officeDocument/2006/relationships/image" Target="../media/image6.jpg"/><Relationship Id="rId7" Type="http://schemas.openxmlformats.org/officeDocument/2006/relationships/diagramColors" Target="../diagrams/colors4.xml"/><Relationship Id="rId12" Type="http://schemas.openxmlformats.org/officeDocument/2006/relationships/diagramQuickStyle" Target="../diagrams/quickStyl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4.xml"/><Relationship Id="rId11" Type="http://schemas.openxmlformats.org/officeDocument/2006/relationships/diagramLayout" Target="../diagrams/layout5.xml"/><Relationship Id="rId5" Type="http://schemas.openxmlformats.org/officeDocument/2006/relationships/diagramLayout" Target="../diagrams/layout4.xml"/><Relationship Id="rId10" Type="http://schemas.openxmlformats.org/officeDocument/2006/relationships/diagramData" Target="../diagrams/data5.xml"/><Relationship Id="rId4" Type="http://schemas.openxmlformats.org/officeDocument/2006/relationships/diagramData" Target="../diagrams/data4.xml"/><Relationship Id="rId9" Type="http://schemas.openxmlformats.org/officeDocument/2006/relationships/image" Target="../media/image12.jpg"/><Relationship Id="rId14" Type="http://schemas.microsoft.com/office/2007/relationships/diagramDrawing" Target="../diagrams/drawing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DO" dirty="0"/>
              <a:t>VICEMINISTERIO DE ENERGÍA</a:t>
            </a:r>
            <a:br>
              <a:rPr lang="es-DO" dirty="0"/>
            </a:br>
            <a:r>
              <a:rPr lang="es-DO" sz="1600" dirty="0"/>
              <a:t>DIRECCION DE ENERGIA RENOVABLE</a:t>
            </a:r>
            <a:endParaRPr lang="es-D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393"/>
          <a:stretch/>
        </p:blipFill>
        <p:spPr>
          <a:xfrm>
            <a:off x="0" y="0"/>
            <a:ext cx="12192000" cy="669471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 rot="18569243">
            <a:off x="10473698" y="5552297"/>
            <a:ext cx="730768" cy="12914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 dirty="0"/>
          </a:p>
        </p:txBody>
      </p:sp>
      <p:sp>
        <p:nvSpPr>
          <p:cNvPr id="4" name="Rectángulo 3"/>
          <p:cNvSpPr/>
          <p:nvPr/>
        </p:nvSpPr>
        <p:spPr>
          <a:xfrm>
            <a:off x="3981529" y="5001265"/>
            <a:ext cx="573586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kern="2400" dirty="0" err="1">
                <a:solidFill>
                  <a:schemeClr val="accent1">
                    <a:lumMod val="75000"/>
                  </a:schemeClr>
                </a:solidFill>
                <a:latin typeface="Gill Sans MT" charset="0"/>
              </a:rPr>
              <a:t>Dia</a:t>
            </a:r>
            <a:r>
              <a:rPr lang="en-US" sz="2800" b="1" kern="2400" dirty="0">
                <a:solidFill>
                  <a:schemeClr val="accent1">
                    <a:lumMod val="75000"/>
                  </a:schemeClr>
                </a:solidFill>
                <a:latin typeface="Gill Sans MT" charset="0"/>
              </a:rPr>
              <a:t> Mundial </a:t>
            </a:r>
            <a:r>
              <a:rPr lang="en-US" sz="2800" b="1" kern="2400" dirty="0" err="1">
                <a:solidFill>
                  <a:schemeClr val="accent1">
                    <a:lumMod val="75000"/>
                  </a:schemeClr>
                </a:solidFill>
                <a:latin typeface="Gill Sans MT" charset="0"/>
              </a:rPr>
              <a:t>Ahorro</a:t>
            </a:r>
            <a:r>
              <a:rPr lang="en-US" sz="2800" b="1" kern="2400" dirty="0">
                <a:solidFill>
                  <a:schemeClr val="accent1">
                    <a:lumMod val="75000"/>
                  </a:schemeClr>
                </a:solidFill>
                <a:latin typeface="Gill Sans MT" charset="0"/>
              </a:rPr>
              <a:t> </a:t>
            </a:r>
            <a:r>
              <a:rPr lang="en-US" sz="2800" b="1" kern="2400" dirty="0" err="1">
                <a:solidFill>
                  <a:schemeClr val="accent1">
                    <a:lumMod val="75000"/>
                  </a:schemeClr>
                </a:solidFill>
                <a:latin typeface="Gill Sans MT" charset="0"/>
              </a:rPr>
              <a:t>Energetico</a:t>
            </a:r>
            <a:endParaRPr lang="en-US" sz="2000" b="1" kern="2400" dirty="0">
              <a:solidFill>
                <a:schemeClr val="tx1">
                  <a:lumMod val="75000"/>
                  <a:lumOff val="25000"/>
                </a:schemeClr>
              </a:solidFill>
              <a:latin typeface="Gill Sans MT" charset="0"/>
            </a:endParaRPr>
          </a:p>
          <a:p>
            <a:pPr algn="ctr"/>
            <a:r>
              <a:rPr lang="en-US" sz="2000" b="1" kern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MT" charset="0"/>
              </a:rPr>
              <a:t>Proyecto</a:t>
            </a:r>
            <a:r>
              <a:rPr lang="en-US" sz="2000" b="1" kern="24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charset="0"/>
              </a:rPr>
              <a:t> </a:t>
            </a:r>
            <a:r>
              <a:rPr lang="en-US" sz="2000" b="1" kern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MT" charset="0"/>
              </a:rPr>
              <a:t>Parque</a:t>
            </a:r>
            <a:r>
              <a:rPr lang="en-US" sz="2000" b="1" kern="24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charset="0"/>
              </a:rPr>
              <a:t> </a:t>
            </a:r>
            <a:r>
              <a:rPr lang="en-US" sz="2000" b="1" kern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MT" charset="0"/>
              </a:rPr>
              <a:t>Temático</a:t>
            </a:r>
            <a:r>
              <a:rPr lang="en-US" sz="2000" b="1" kern="24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charset="0"/>
              </a:rPr>
              <a:t> Ener</a:t>
            </a:r>
            <a:r>
              <a:rPr lang="es-DO" sz="2000" b="1" kern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MT" charset="0"/>
              </a:rPr>
              <a:t>gía</a:t>
            </a:r>
            <a:r>
              <a:rPr lang="es-DO" sz="2000" b="1" kern="24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charset="0"/>
              </a:rPr>
              <a:t> Renovable</a:t>
            </a:r>
            <a:endParaRPr lang="en-US" sz="2000" b="1" kern="2400" dirty="0">
              <a:solidFill>
                <a:schemeClr val="tx1">
                  <a:lumMod val="75000"/>
                  <a:lumOff val="25000"/>
                </a:schemeClr>
              </a:solidFill>
              <a:latin typeface="Gill Sans MT" charset="0"/>
            </a:endParaRPr>
          </a:p>
          <a:p>
            <a:pPr algn="ctr"/>
            <a:r>
              <a:rPr lang="en-US" sz="2000" b="1" kern="24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charset="0"/>
              </a:rPr>
              <a:t>C</a:t>
            </a:r>
            <a:r>
              <a:rPr lang="es-DO" sz="2000" b="1" kern="24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charset="0"/>
              </a:rPr>
              <a:t>IUDAD JUAN BOSCH (CJB)</a:t>
            </a:r>
          </a:p>
          <a:p>
            <a:pPr algn="ctr"/>
            <a:r>
              <a:rPr lang="es-DO" sz="2000" b="1" kern="24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charset="0"/>
              </a:rPr>
              <a:t>Marzo 2019</a:t>
            </a:r>
          </a:p>
        </p:txBody>
      </p:sp>
    </p:spTree>
    <p:extLst>
      <p:ext uri="{BB962C8B-B14F-4D97-AF65-F5344CB8AC3E}">
        <p14:creationId xmlns:p14="http://schemas.microsoft.com/office/powerpoint/2010/main" val="1350304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62" y="-148683"/>
            <a:ext cx="12192000" cy="9144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0516" y="158753"/>
            <a:ext cx="11007609" cy="1325563"/>
          </a:xfrm>
        </p:spPr>
        <p:txBody>
          <a:bodyPr/>
          <a:lstStyle/>
          <a:p>
            <a:pPr algn="ctr"/>
            <a:r>
              <a:rPr lang="es-DO" sz="4000" dirty="0">
                <a:solidFill>
                  <a:schemeClr val="bg1"/>
                </a:solidFill>
              </a:rPr>
              <a:t>Parque Temático Versión  12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10"/>
          <a:stretch/>
        </p:blipFill>
        <p:spPr>
          <a:xfrm>
            <a:off x="1150516" y="1164513"/>
            <a:ext cx="9765845" cy="599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67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06" y="0"/>
            <a:ext cx="10746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11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08" y="-137457"/>
            <a:ext cx="10746785" cy="6858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560320" y="3202751"/>
            <a:ext cx="990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b="1" dirty="0">
                <a:solidFill>
                  <a:srgbClr val="FFFF00"/>
                </a:solidFill>
              </a:rPr>
              <a:t>SOL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6576060" y="5186062"/>
            <a:ext cx="1325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b="1" dirty="0">
                <a:solidFill>
                  <a:srgbClr val="FFFF00"/>
                </a:solidFill>
              </a:rPr>
              <a:t>AGUA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8404860" y="1222474"/>
            <a:ext cx="96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b="1" dirty="0">
                <a:solidFill>
                  <a:srgbClr val="FFFF00"/>
                </a:solidFill>
              </a:rPr>
              <a:t>AIRE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7239000" y="1925092"/>
            <a:ext cx="1386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b="1" dirty="0">
                <a:solidFill>
                  <a:srgbClr val="FFFF00"/>
                </a:solidFill>
              </a:rPr>
              <a:t>RURALES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861560" y="2848422"/>
            <a:ext cx="163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b="1" dirty="0">
                <a:solidFill>
                  <a:srgbClr val="FFFF00"/>
                </a:solidFill>
              </a:rPr>
              <a:t>BIOMASA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4652010" y="236843"/>
            <a:ext cx="2049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sz="1600" b="1" dirty="0">
                <a:solidFill>
                  <a:srgbClr val="FFFF00"/>
                </a:solidFill>
              </a:rPr>
              <a:t>EDIFICACION</a:t>
            </a:r>
          </a:p>
        </p:txBody>
      </p:sp>
      <p:cxnSp>
        <p:nvCxnSpPr>
          <p:cNvPr id="12" name="11 Conector recto de flecha"/>
          <p:cNvCxnSpPr/>
          <p:nvPr/>
        </p:nvCxnSpPr>
        <p:spPr>
          <a:xfrm flipH="1">
            <a:off x="3800932" y="1598068"/>
            <a:ext cx="355288" cy="26157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>
            <a:off x="6836724" y="4766310"/>
            <a:ext cx="337824" cy="8382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/>
          <p:nvPr/>
        </p:nvCxnSpPr>
        <p:spPr>
          <a:xfrm flipH="1" flipV="1">
            <a:off x="6949440" y="2647267"/>
            <a:ext cx="112554" cy="38582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 de flecha"/>
          <p:cNvCxnSpPr/>
          <p:nvPr/>
        </p:nvCxnSpPr>
        <p:spPr>
          <a:xfrm flipH="1" flipV="1">
            <a:off x="7932420" y="651600"/>
            <a:ext cx="342900" cy="3694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34 Conector recto de flecha"/>
          <p:cNvCxnSpPr/>
          <p:nvPr/>
        </p:nvCxnSpPr>
        <p:spPr>
          <a:xfrm>
            <a:off x="7999095" y="1539159"/>
            <a:ext cx="104775" cy="3204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 de flecha"/>
          <p:cNvCxnSpPr/>
          <p:nvPr/>
        </p:nvCxnSpPr>
        <p:spPr>
          <a:xfrm flipV="1">
            <a:off x="8884920" y="3190787"/>
            <a:ext cx="58936" cy="38129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 de flecha"/>
          <p:cNvCxnSpPr/>
          <p:nvPr/>
        </p:nvCxnSpPr>
        <p:spPr>
          <a:xfrm flipH="1" flipV="1">
            <a:off x="5440114" y="3202751"/>
            <a:ext cx="351086" cy="13159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/>
          <p:nvPr/>
        </p:nvCxnSpPr>
        <p:spPr>
          <a:xfrm>
            <a:off x="3602386" y="3919299"/>
            <a:ext cx="280072" cy="33004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259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0"/>
          <a:stretch/>
        </p:blipFill>
        <p:spPr>
          <a:xfrm>
            <a:off x="0" y="-99578"/>
            <a:ext cx="12192000" cy="721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68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" y="0"/>
            <a:ext cx="12192000" cy="6858000"/>
          </a:xfrm>
          <a:prstGeom prst="rect">
            <a:avLst/>
          </a:prstGeom>
        </p:spPr>
      </p:pic>
      <p:sp>
        <p:nvSpPr>
          <p:cNvPr id="305" name="Título 1"/>
          <p:cNvSpPr txBox="1">
            <a:spLocks/>
          </p:cNvSpPr>
          <p:nvPr/>
        </p:nvSpPr>
        <p:spPr>
          <a:xfrm>
            <a:off x="1793217" y="39576"/>
            <a:ext cx="7027980" cy="5283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DO" sz="2800" b="1" dirty="0">
                <a:solidFill>
                  <a:schemeClr val="bg1"/>
                </a:solidFill>
                <a:latin typeface="Gill Sans MT" panose="020B0502020104020203" pitchFamily="34" charset="0"/>
              </a:rPr>
              <a:t>ESTUDIO FOTOMÉTRICO</a:t>
            </a:r>
          </a:p>
        </p:txBody>
      </p:sp>
      <p:sp>
        <p:nvSpPr>
          <p:cNvPr id="21" name="Título 1"/>
          <p:cNvSpPr txBox="1">
            <a:spLocks/>
          </p:cNvSpPr>
          <p:nvPr/>
        </p:nvSpPr>
        <p:spPr>
          <a:xfrm>
            <a:off x="1793217" y="238264"/>
            <a:ext cx="7027980" cy="5283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DO" sz="1600" dirty="0">
                <a:solidFill>
                  <a:schemeClr val="bg1"/>
                </a:solidFill>
                <a:latin typeface="Gill Sans MT" panose="020B0502020104020203" pitchFamily="34" charset="0"/>
              </a:rPr>
              <a:t>(Con postes de seguridad encendidos)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3440" t="15747" r="990" b="7059"/>
          <a:stretch/>
        </p:blipFill>
        <p:spPr>
          <a:xfrm>
            <a:off x="6824777" y="3735676"/>
            <a:ext cx="5135526" cy="295075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23816" t="22717" r="1431" b="8310"/>
          <a:stretch/>
        </p:blipFill>
        <p:spPr>
          <a:xfrm>
            <a:off x="297713" y="2142996"/>
            <a:ext cx="6432698" cy="333862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l="23255" t="25152" r="666" b="8439"/>
          <a:stretch/>
        </p:blipFill>
        <p:spPr>
          <a:xfrm>
            <a:off x="6824777" y="1092028"/>
            <a:ext cx="5135526" cy="25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07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DO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7" b="1449"/>
          <a:stretch/>
        </p:blipFill>
        <p:spPr>
          <a:xfrm>
            <a:off x="0" y="-33660"/>
            <a:ext cx="12085320" cy="697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33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9981" y="300620"/>
            <a:ext cx="11007609" cy="1325563"/>
          </a:xfrm>
        </p:spPr>
        <p:txBody>
          <a:bodyPr/>
          <a:lstStyle/>
          <a:p>
            <a:r>
              <a:rPr lang="es-DO" dirty="0">
                <a:solidFill>
                  <a:schemeClr val="bg1"/>
                </a:solidFill>
              </a:rPr>
              <a:t>Principales Objetivos 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02546531"/>
              </p:ext>
            </p:extLst>
          </p:nvPr>
        </p:nvGraphicFramePr>
        <p:xfrm>
          <a:off x="1739982" y="1417470"/>
          <a:ext cx="9063485" cy="4204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4863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75" y="-179614"/>
            <a:ext cx="12192000" cy="9144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96532" y="2896863"/>
            <a:ext cx="11007609" cy="1325563"/>
          </a:xfrm>
        </p:spPr>
        <p:txBody>
          <a:bodyPr/>
          <a:lstStyle/>
          <a:p>
            <a:r>
              <a:rPr lang="es-DO" dirty="0">
                <a:solidFill>
                  <a:schemeClr val="bg1"/>
                </a:solidFill>
              </a:rPr>
              <a:t>Principales Objetivos </a:t>
            </a: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991024330"/>
              </p:ext>
            </p:extLst>
          </p:nvPr>
        </p:nvGraphicFramePr>
        <p:xfrm>
          <a:off x="1896532" y="1474365"/>
          <a:ext cx="8762389" cy="4723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ítulo 1"/>
          <p:cNvSpPr txBox="1">
            <a:spLocks/>
          </p:cNvSpPr>
          <p:nvPr/>
        </p:nvSpPr>
        <p:spPr>
          <a:xfrm>
            <a:off x="1739981" y="300620"/>
            <a:ext cx="1100760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s-DO">
                <a:solidFill>
                  <a:schemeClr val="bg1"/>
                </a:solidFill>
              </a:rPr>
              <a:t>Principales Objetivos </a:t>
            </a:r>
            <a:endParaRPr lang="es-D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861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2"/>
          </p:nvPr>
        </p:nvSpPr>
        <p:spPr>
          <a:xfrm>
            <a:off x="589856" y="4426969"/>
            <a:ext cx="7942263" cy="703428"/>
          </a:xfrm>
        </p:spPr>
        <p:txBody>
          <a:bodyPr/>
          <a:lstStyle/>
          <a:p>
            <a:endParaRPr lang="es-ES" sz="2400" dirty="0"/>
          </a:p>
          <a:p>
            <a:endParaRPr lang="es-ES" dirty="0"/>
          </a:p>
          <a:p>
            <a:endParaRPr lang="es-DO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3067" r="5866" b="4047"/>
          <a:stretch/>
        </p:blipFill>
        <p:spPr>
          <a:xfrm>
            <a:off x="285056" y="-137412"/>
            <a:ext cx="9892774" cy="5837171"/>
          </a:xfrm>
          <a:prstGeom prst="rect">
            <a:avLst/>
          </a:prstGeom>
        </p:spPr>
      </p:pic>
      <p:cxnSp>
        <p:nvCxnSpPr>
          <p:cNvPr id="4" name="3 Conector recto de flecha"/>
          <p:cNvCxnSpPr/>
          <p:nvPr/>
        </p:nvCxnSpPr>
        <p:spPr>
          <a:xfrm flipV="1">
            <a:off x="5231441" y="3444472"/>
            <a:ext cx="1474157" cy="295275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3778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47316" y="-2644"/>
            <a:ext cx="11007609" cy="1325563"/>
          </a:xfrm>
        </p:spPr>
        <p:txBody>
          <a:bodyPr/>
          <a:lstStyle/>
          <a:p>
            <a:pPr algn="ctr"/>
            <a:r>
              <a:rPr lang="es-DO" sz="3600" dirty="0">
                <a:solidFill>
                  <a:schemeClr val="bg1"/>
                </a:solidFill>
              </a:rPr>
              <a:t>Parque Interpretativo Sobre Energía Renovable</a:t>
            </a:r>
            <a:br>
              <a:rPr lang="es-DO" sz="3600" dirty="0">
                <a:solidFill>
                  <a:schemeClr val="bg1"/>
                </a:solidFill>
              </a:rPr>
            </a:br>
            <a:endParaRPr lang="es-DO" sz="3600" dirty="0">
              <a:solidFill>
                <a:schemeClr val="bg1"/>
              </a:solidFill>
            </a:endParaRPr>
          </a:p>
        </p:txBody>
      </p:sp>
      <p:sp>
        <p:nvSpPr>
          <p:cNvPr id="12" name="1 Marcador de contenido"/>
          <p:cNvSpPr txBox="1">
            <a:spLocks/>
          </p:cNvSpPr>
          <p:nvPr/>
        </p:nvSpPr>
        <p:spPr>
          <a:xfrm>
            <a:off x="732759" y="1828611"/>
            <a:ext cx="4555893" cy="369354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DO" dirty="0"/>
              <a:t>1. Agua</a:t>
            </a:r>
          </a:p>
          <a:p>
            <a:pPr marL="0" indent="0">
              <a:buNone/>
            </a:pPr>
            <a:r>
              <a:rPr lang="es-DO" dirty="0"/>
              <a:t>2. Aire</a:t>
            </a:r>
          </a:p>
          <a:p>
            <a:pPr marL="0" indent="0">
              <a:buNone/>
            </a:pPr>
            <a:r>
              <a:rPr lang="es-DO" dirty="0"/>
              <a:t>3. Sol</a:t>
            </a:r>
          </a:p>
          <a:p>
            <a:pPr marL="0" indent="0">
              <a:buNone/>
            </a:pPr>
            <a:r>
              <a:rPr lang="es-DO" dirty="0"/>
              <a:t>4. Biomasa </a:t>
            </a:r>
          </a:p>
          <a:p>
            <a:pPr marL="0" indent="0">
              <a:buNone/>
            </a:pPr>
            <a:r>
              <a:rPr lang="es-DO" dirty="0"/>
              <a:t>5. Esparcimiento y Ejercicios con Renovables </a:t>
            </a:r>
          </a:p>
          <a:p>
            <a:pPr marL="0" indent="0">
              <a:buNone/>
            </a:pPr>
            <a:r>
              <a:rPr lang="es-DO" dirty="0"/>
              <a:t>6. Aplicaciones Rurales</a:t>
            </a:r>
          </a:p>
        </p:txBody>
      </p:sp>
      <p:graphicFrame>
        <p:nvGraphicFramePr>
          <p:cNvPr id="5" name="4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8626155"/>
              </p:ext>
            </p:extLst>
          </p:nvPr>
        </p:nvGraphicFramePr>
        <p:xfrm>
          <a:off x="5079999" y="1322919"/>
          <a:ext cx="6874925" cy="5094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Rectángulo 2"/>
          <p:cNvSpPr/>
          <p:nvPr/>
        </p:nvSpPr>
        <p:spPr>
          <a:xfrm>
            <a:off x="732760" y="1251410"/>
            <a:ext cx="390209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DO" sz="3000" dirty="0">
                <a:latin typeface="+mj-lt"/>
              </a:rPr>
              <a:t> Las Temáticas sugeridas</a:t>
            </a:r>
          </a:p>
        </p:txBody>
      </p:sp>
    </p:spTree>
    <p:extLst>
      <p:ext uri="{BB962C8B-B14F-4D97-AF65-F5344CB8AC3E}">
        <p14:creationId xmlns:p14="http://schemas.microsoft.com/office/powerpoint/2010/main" val="126027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" y="-70379"/>
            <a:ext cx="12192000" cy="9144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0516" y="-70379"/>
            <a:ext cx="11007609" cy="1325563"/>
          </a:xfrm>
        </p:spPr>
        <p:txBody>
          <a:bodyPr/>
          <a:lstStyle/>
          <a:p>
            <a:pPr algn="ctr"/>
            <a:r>
              <a:rPr lang="es-DO" sz="3600" dirty="0">
                <a:solidFill>
                  <a:schemeClr val="bg1"/>
                </a:solidFill>
              </a:rPr>
              <a:t>Parque Interpretativo Sobre Energía Renovable</a:t>
            </a:r>
            <a:br>
              <a:rPr lang="es-DO" sz="3600" dirty="0">
                <a:solidFill>
                  <a:schemeClr val="bg1"/>
                </a:solidFill>
              </a:rPr>
            </a:br>
            <a:r>
              <a:rPr lang="es-DO" sz="3600" dirty="0">
                <a:solidFill>
                  <a:schemeClr val="bg1"/>
                </a:solidFill>
              </a:rPr>
              <a:t> Las Temáticas sugeridas</a:t>
            </a:r>
          </a:p>
        </p:txBody>
      </p:sp>
      <p:graphicFrame>
        <p:nvGraphicFramePr>
          <p:cNvPr id="6" name="6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3867600"/>
              </p:ext>
            </p:extLst>
          </p:nvPr>
        </p:nvGraphicFramePr>
        <p:xfrm>
          <a:off x="395535" y="2060848"/>
          <a:ext cx="4731636" cy="3831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6478" y="2549742"/>
            <a:ext cx="2674759" cy="2854164"/>
          </a:xfrm>
          <a:prstGeom prst="rect">
            <a:avLst/>
          </a:prstGeom>
        </p:spPr>
      </p:pic>
      <p:graphicFrame>
        <p:nvGraphicFramePr>
          <p:cNvPr id="7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8702760"/>
              </p:ext>
            </p:extLst>
          </p:nvPr>
        </p:nvGraphicFramePr>
        <p:xfrm>
          <a:off x="4060211" y="776346"/>
          <a:ext cx="9141439" cy="6400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345625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248" y="0"/>
            <a:ext cx="8580120" cy="643509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1380" y="0"/>
            <a:ext cx="5913120" cy="1325563"/>
          </a:xfrm>
          <a:noFill/>
        </p:spPr>
        <p:txBody>
          <a:bodyPr/>
          <a:lstStyle/>
          <a:p>
            <a:r>
              <a:rPr lang="es-DO" dirty="0">
                <a:solidFill>
                  <a:srgbClr val="FFC000"/>
                </a:solidFill>
              </a:rPr>
              <a:t>Vista aérea mayo 2017</a:t>
            </a:r>
          </a:p>
        </p:txBody>
      </p:sp>
    </p:spTree>
    <p:extLst>
      <p:ext uri="{BB962C8B-B14F-4D97-AF65-F5344CB8AC3E}">
        <p14:creationId xmlns:p14="http://schemas.microsoft.com/office/powerpoint/2010/main" val="149971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568384" y="580967"/>
            <a:ext cx="9559413" cy="1325563"/>
          </a:xfrm>
        </p:spPr>
        <p:txBody>
          <a:bodyPr/>
          <a:lstStyle/>
          <a:p>
            <a:pPr algn="ctr"/>
            <a:r>
              <a:rPr lang="es-DO" dirty="0"/>
              <a:t>Propuestas Diseño</a:t>
            </a:r>
            <a:br>
              <a:rPr lang="es-DO" dirty="0"/>
            </a:br>
            <a:r>
              <a:rPr lang="es-DO" sz="4000" dirty="0"/>
              <a:t>Parque Temático</a:t>
            </a:r>
            <a:endParaRPr lang="en-U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2"/>
          </p:nvPr>
        </p:nvSpPr>
        <p:spPr>
          <a:xfrm>
            <a:off x="589856" y="4426969"/>
            <a:ext cx="7942263" cy="703428"/>
          </a:xfrm>
        </p:spPr>
        <p:txBody>
          <a:bodyPr/>
          <a:lstStyle/>
          <a:p>
            <a:endParaRPr lang="es-ES" sz="2400" dirty="0"/>
          </a:p>
          <a:p>
            <a:endParaRPr lang="es-ES" dirty="0"/>
          </a:p>
          <a:p>
            <a:endParaRPr lang="es-DO" dirty="0"/>
          </a:p>
        </p:txBody>
      </p:sp>
      <p:pic>
        <p:nvPicPr>
          <p:cNvPr id="5" name="5 Marcador de contenid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2" t="7287" r="28394" b="7287"/>
          <a:stretch/>
        </p:blipFill>
        <p:spPr>
          <a:xfrm rot="894006">
            <a:off x="4965762" y="799682"/>
            <a:ext cx="4334934" cy="59658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Conector recto 10"/>
          <p:cNvCxnSpPr/>
          <p:nvPr/>
        </p:nvCxnSpPr>
        <p:spPr>
          <a:xfrm flipH="1">
            <a:off x="6294281" y="763879"/>
            <a:ext cx="1374388" cy="0"/>
          </a:xfrm>
          <a:prstGeom prst="line">
            <a:avLst/>
          </a:prstGeom>
          <a:ln w="381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7834269" y="543184"/>
            <a:ext cx="0" cy="1018282"/>
          </a:xfrm>
          <a:prstGeom prst="line">
            <a:avLst/>
          </a:prstGeom>
          <a:ln w="381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>
            <a:off x="2734941" y="1561466"/>
            <a:ext cx="0" cy="1111972"/>
          </a:xfrm>
          <a:prstGeom prst="line">
            <a:avLst/>
          </a:prstGeom>
          <a:ln w="381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2892331" y="2274690"/>
            <a:ext cx="1154736" cy="0"/>
          </a:xfrm>
          <a:prstGeom prst="line">
            <a:avLst/>
          </a:prstGeom>
          <a:ln w="381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809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1345" y="101097"/>
            <a:ext cx="9559413" cy="1325563"/>
          </a:xfrm>
        </p:spPr>
        <p:txBody>
          <a:bodyPr/>
          <a:lstStyle/>
          <a:p>
            <a:pPr algn="ctr"/>
            <a:r>
              <a:rPr lang="es-DO" dirty="0"/>
              <a:t>Evolución de Diseños </a:t>
            </a:r>
            <a:r>
              <a:rPr lang="es-DO" sz="4000" dirty="0"/>
              <a:t>Parque Temático</a:t>
            </a:r>
            <a:endParaRPr lang="en-U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2"/>
          </p:nvPr>
        </p:nvSpPr>
        <p:spPr>
          <a:xfrm>
            <a:off x="589856" y="4426969"/>
            <a:ext cx="7942263" cy="703428"/>
          </a:xfrm>
        </p:spPr>
        <p:txBody>
          <a:bodyPr/>
          <a:lstStyle/>
          <a:p>
            <a:endParaRPr lang="es-ES" sz="2400" dirty="0"/>
          </a:p>
          <a:p>
            <a:endParaRPr lang="es-ES" dirty="0"/>
          </a:p>
          <a:p>
            <a:endParaRPr lang="es-DO" dirty="0"/>
          </a:p>
        </p:txBody>
      </p:sp>
      <p:cxnSp>
        <p:nvCxnSpPr>
          <p:cNvPr id="11" name="Conector recto 10"/>
          <p:cNvCxnSpPr/>
          <p:nvPr/>
        </p:nvCxnSpPr>
        <p:spPr>
          <a:xfrm flipH="1">
            <a:off x="6294281" y="763879"/>
            <a:ext cx="1374388" cy="0"/>
          </a:xfrm>
          <a:prstGeom prst="line">
            <a:avLst/>
          </a:prstGeom>
          <a:ln w="381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7834269" y="543184"/>
            <a:ext cx="0" cy="1018282"/>
          </a:xfrm>
          <a:prstGeom prst="line">
            <a:avLst/>
          </a:prstGeom>
          <a:ln w="381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11382" r="12333"/>
          <a:stretch/>
        </p:blipFill>
        <p:spPr>
          <a:xfrm>
            <a:off x="4829831" y="1193950"/>
            <a:ext cx="5233947" cy="4945837"/>
          </a:xfrm>
          <a:prstGeom prst="rect">
            <a:avLst/>
          </a:prstGeom>
        </p:spPr>
      </p:pic>
      <p:cxnSp>
        <p:nvCxnSpPr>
          <p:cNvPr id="17" name="Conector recto 16"/>
          <p:cNvCxnSpPr/>
          <p:nvPr/>
        </p:nvCxnSpPr>
        <p:spPr>
          <a:xfrm>
            <a:off x="2734941" y="1561466"/>
            <a:ext cx="0" cy="1111972"/>
          </a:xfrm>
          <a:prstGeom prst="line">
            <a:avLst/>
          </a:prstGeom>
          <a:ln w="381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2892331" y="2274690"/>
            <a:ext cx="1154736" cy="0"/>
          </a:xfrm>
          <a:prstGeom prst="line">
            <a:avLst/>
          </a:prstGeom>
          <a:ln w="381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l="29051" t="26161" r="12945" b="39223"/>
          <a:stretch/>
        </p:blipFill>
        <p:spPr>
          <a:xfrm rot="16200000">
            <a:off x="603777" y="1607139"/>
            <a:ext cx="4715901" cy="4349395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8810513" y="1444527"/>
            <a:ext cx="2506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b="1" dirty="0"/>
              <a:t>Parque Temático Versión No.9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4199613" y="1426660"/>
            <a:ext cx="2239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b="1" dirty="0"/>
              <a:t>Parque Temático Versión Base</a:t>
            </a:r>
          </a:p>
        </p:txBody>
      </p:sp>
    </p:spTree>
    <p:extLst>
      <p:ext uri="{BB962C8B-B14F-4D97-AF65-F5344CB8AC3E}">
        <p14:creationId xmlns:p14="http://schemas.microsoft.com/office/powerpoint/2010/main" val="2372086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o 1">
      <a:majorFont>
        <a:latin typeface="Gill Sans M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8EC0DF7B-79BC-40F1-8E63-5256D69638AB}" vid="{102D294E-83E3-45DE-A1BA-0EE70DCD093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 Presentaciones MEM</Template>
  <TotalTime>1739</TotalTime>
  <Words>239</Words>
  <Application>Microsoft Office PowerPoint</Application>
  <PresentationFormat>Panorámica</PresentationFormat>
  <Paragraphs>63</Paragraphs>
  <Slides>15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Arial</vt:lpstr>
      <vt:lpstr>Calibri</vt:lpstr>
      <vt:lpstr>Gill Sans MT</vt:lpstr>
      <vt:lpstr>GillSans Light</vt:lpstr>
      <vt:lpstr>Tema de Office</vt:lpstr>
      <vt:lpstr>VICEMINISTERIO DE ENERGÍA DIRECCION DE ENERGIA RENOVABLE</vt:lpstr>
      <vt:lpstr>Principales Objetivos </vt:lpstr>
      <vt:lpstr>Principales Objetivos </vt:lpstr>
      <vt:lpstr>Presentación de PowerPoint</vt:lpstr>
      <vt:lpstr>Parque Interpretativo Sobre Energía Renovable </vt:lpstr>
      <vt:lpstr>Parque Interpretativo Sobre Energía Renovable  Las Temáticas sugeridas</vt:lpstr>
      <vt:lpstr>Vista aérea mayo 2017</vt:lpstr>
      <vt:lpstr>Propuestas Diseño Parque Temático</vt:lpstr>
      <vt:lpstr>Evolución de Diseños Parque Temático</vt:lpstr>
      <vt:lpstr>Parque Temático Versión  12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Gerald Canario</dc:creator>
  <cp:lastModifiedBy>MARIO MIRANDA</cp:lastModifiedBy>
  <cp:revision>261</cp:revision>
  <cp:lastPrinted>2017-05-25T20:02:12Z</cp:lastPrinted>
  <dcterms:created xsi:type="dcterms:W3CDTF">2016-05-18T13:15:27Z</dcterms:created>
  <dcterms:modified xsi:type="dcterms:W3CDTF">2019-03-05T14:22:20Z</dcterms:modified>
</cp:coreProperties>
</file>